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8" r:id="rId3"/>
    <p:sldId id="271" r:id="rId4"/>
    <p:sldId id="261" r:id="rId5"/>
    <p:sldId id="270" r:id="rId6"/>
    <p:sldId id="263" r:id="rId7"/>
    <p:sldId id="262" r:id="rId8"/>
    <p:sldId id="264" r:id="rId9"/>
    <p:sldId id="265" r:id="rId10"/>
    <p:sldId id="268" r:id="rId11"/>
    <p:sldId id="269" r:id="rId12"/>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D0004-2450-50F3-D6D8-6B8CBCE59CF5}" name="SAURAT, Isabelle (DIA)" initials="IS" userId="S::isabelle.saurat@social.gouv.fr::11ca5ca8-3228-49a0-b9dd-ea3285b80aa2" providerId="AD"/>
  <p188:author id="{335C80B6-B92C-9A69-B1C4-E38017FF99DB}" name="RIVIERE, Corentin (DIA)" initials="CR" userId="S::corentin.riviere@social.gouv.fr::d80668b9-9bc7-4d9e-8662-933ef16879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F65F209-30DA-4D46-8B74-2A2AFB2A9B4C}" type="datetimeFigureOut">
              <a:rPr lang="fr-FR" smtClean="0"/>
              <a:t>13/05/2026</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8075704-6347-4C06-8352-9C35FEE9FF2C}" type="slidenum">
              <a:rPr lang="fr-FR" smtClean="0"/>
              <a:t>‹N°›</a:t>
            </a:fld>
            <a:endParaRPr lang="fr-FR"/>
          </a:p>
        </p:txBody>
      </p:sp>
    </p:spTree>
    <p:extLst>
      <p:ext uri="{BB962C8B-B14F-4D97-AF65-F5344CB8AC3E}">
        <p14:creationId xmlns:p14="http://schemas.microsoft.com/office/powerpoint/2010/main" val="375961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2552B8E-BD76-4DB2-B1C2-9F94CAE09536}" type="datetime1">
              <a:rPr lang="fr-FR" smtClean="0"/>
              <a:t>13/05/2026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AC52FE6-354A-4740-A2D0-8C3D3C31D5C9}" type="datetime1">
              <a:rPr lang="fr-FR" smtClean="0"/>
              <a:t>13/05/2026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780EB7A-9572-4FC9-8564-7E3D205C4202}" type="datetime1">
              <a:rPr lang="fr-FR" smtClean="0"/>
              <a:t>13/05/2026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B788FC3-0D76-496C-AE94-07F2A5DBFA06}" type="datetime1">
              <a:rPr lang="fr-FR" smtClean="0"/>
              <a:t>13/05/2026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7F7F1E6-EF8F-4426-B2C6-5326D4C88ADC}" type="datetime1">
              <a:rPr lang="fr-FR" smtClean="0"/>
              <a:t>13/05/2026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0455"/>
          </a:xfrm>
          <a:prstGeom prst="rect">
            <a:avLst/>
          </a:prstGeom>
          <a:ln>
            <a:solidFill>
              <a:schemeClr val="tx1">
                <a:alpha val="0"/>
              </a:schemeClr>
            </a:solidFill>
          </a:ln>
        </p:spPr>
        <p:txBody>
          <a:bodyPr/>
          <a:lstStyle>
            <a:lvl1pPr>
              <a:defRPr sz="133">
                <a:solidFill>
                  <a:schemeClr val="tx1">
                    <a:alpha val="0"/>
                  </a:schemeClr>
                </a:solidFill>
              </a:defRPr>
            </a:lvl1pPr>
          </a:lstStyle>
          <a:p>
            <a:fld id="{E2E48859-2CBC-41B5-A74E-2D3A58A198B3}" type="datetime1">
              <a:rPr lang="fr-FR" smtClean="0"/>
              <a:t>13/05/2026</a:t>
            </a:fld>
            <a:endParaRPr lang="fr-FR" dirty="0"/>
          </a:p>
        </p:txBody>
      </p:sp>
      <p:sp>
        <p:nvSpPr>
          <p:cNvPr id="5" name="Espace réservé du pied de page 4"/>
          <p:cNvSpPr>
            <a:spLocks noGrp="1"/>
          </p:cNvSpPr>
          <p:nvPr>
            <p:ph type="ftr" sz="quarter" idx="11"/>
          </p:nvPr>
        </p:nvSpPr>
        <p:spPr bwMode="gray">
          <a:xfrm>
            <a:off x="960000" y="5630035"/>
            <a:ext cx="7344245" cy="707694"/>
          </a:xfrm>
          <a:prstGeom prst="rect">
            <a:avLst/>
          </a:prstGeom>
        </p:spPr>
        <p:txBody>
          <a:bodyPr anchor="ctr" anchorCtr="0"/>
          <a:lstStyle>
            <a:lvl1pPr algn="l">
              <a:defRPr sz="1533"/>
            </a:lvl1pPr>
          </a:lstStyle>
          <a:p>
            <a:endParaRPr lang="fr-FR" dirty="0"/>
          </a:p>
        </p:txBody>
      </p:sp>
      <p:sp>
        <p:nvSpPr>
          <p:cNvPr id="6" name="Espace réservé du numéro de diapositive 5"/>
          <p:cNvSpPr>
            <a:spLocks noGrp="1"/>
          </p:cNvSpPr>
          <p:nvPr>
            <p:ph type="sldNum" sz="quarter" idx="12"/>
          </p:nvPr>
        </p:nvSpPr>
        <p:spPr bwMode="gray">
          <a:xfrm>
            <a:off x="0" y="6618000"/>
            <a:ext cx="240000" cy="20455"/>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0455"/>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836712"/>
            <a:ext cx="4896544" cy="2886224"/>
          </a:xfrm>
          <a:prstGeom prst="rect">
            <a:avLst/>
          </a:prstGeom>
        </p:spPr>
      </p:pic>
    </p:spTree>
    <p:extLst>
      <p:ext uri="{BB962C8B-B14F-4D97-AF65-F5344CB8AC3E}">
        <p14:creationId xmlns:p14="http://schemas.microsoft.com/office/powerpoint/2010/main" val="3483276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2021" y="647446"/>
            <a:ext cx="11347957" cy="57404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916939" y="2293111"/>
            <a:ext cx="10346690" cy="3841115"/>
          </a:xfrm>
          <a:prstGeom prst="rect">
            <a:avLst/>
          </a:prstGeom>
        </p:spPr>
        <p:txBody>
          <a:bodyPr wrap="square" lIns="0" tIns="0" rIns="0" bIns="0">
            <a:spAutoFit/>
          </a:bodyPr>
          <a:lstStyle>
            <a:lvl1pPr>
              <a:defRPr sz="24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BF7511FD-5104-45AE-9D33-4F61E3BC166B}" type="datetime1">
              <a:rPr lang="fr-FR" smtClean="0"/>
              <a:t>13/05/2026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handicap.gouv.fr/accessibilite-et-handicap" TargetMode="External"/><Relationship Id="rId7" Type="http://schemas.openxmlformats.org/officeDocument/2006/relationships/image" Target="../media/image13.png"/><Relationship Id="rId2" Type="http://schemas.openxmlformats.org/officeDocument/2006/relationships/hyperlink" Target="https://handicap.gouv.fr/accessibilite-universelle" TargetMode="External"/><Relationship Id="rId1" Type="http://schemas.openxmlformats.org/officeDocument/2006/relationships/slideLayout" Target="../slideLayouts/slideLayout2.xml"/><Relationship Id="rId6" Type="http://schemas.openxmlformats.org/officeDocument/2006/relationships/hyperlink" Target="https://acceslibre.beta.gouv.fr/" TargetMode="External"/><Relationship Id="rId5" Type="http://schemas.openxmlformats.org/officeDocument/2006/relationships/hyperlink" Target="https://www.youtube.com/watch?v=cJpqDimpWhA" TargetMode="External"/><Relationship Id="rId10" Type="http://schemas.openxmlformats.org/officeDocument/2006/relationships/image" Target="../media/image3.png"/><Relationship Id="rId4" Type="http://schemas.openxmlformats.org/officeDocument/2006/relationships/hyperlink" Target="https://www.jeunes.gouv.fr/ambassadeur-de-l-accessibilite-s-engager-dans-une-experience-unique-en-service-civique-2124" TargetMode="Externa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info.gouv.fr/accessibilite/ameliorer-l-accessibilite-en-tant-qu-elu-loca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design.numerique.gouv.fr/outils/checklist-pidila/" TargetMode="External"/><Relationship Id="rId13" Type="http://schemas.openxmlformats.org/officeDocument/2006/relationships/hyperlink" Target="https://aveuglesdefrance.org/app/uploads/2021/11/ABC-v2-final-nov2021.pdf" TargetMode="External"/><Relationship Id="rId3" Type="http://schemas.openxmlformats.org/officeDocument/2006/relationships/hyperlink" Target="https://design.numerique.gouv.fr/outils/diagnostic-flash/" TargetMode="External"/><Relationship Id="rId7" Type="http://schemas.openxmlformats.org/officeDocument/2006/relationships/hyperlink" Target="https://github.com/DISIC?q=guide%2BRGAA" TargetMode="External"/><Relationship Id="rId12" Type="http://schemas.openxmlformats.org/officeDocument/2006/relationships/hyperlink" Target="https://go.contentsquare.com/hubfs/%5B.%5D%20Content%20Portal%20Assets/Reports/Accessibility%20Handbook%202021/Guide-Accessibilite-Numerique-Contentsquare-FR.pdf" TargetMode="External"/><Relationship Id="rId17" Type="http://schemas.openxmlformats.org/officeDocument/2006/relationships/image" Target="../media/image4.png"/><Relationship Id="rId2" Type="http://schemas.openxmlformats.org/officeDocument/2006/relationships/hyperlink" Target="https://design.numerique.gouv.fr/outils/" TargetMode="Externa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design.numerique.gouv.fr/outils/memo-design" TargetMode="External"/><Relationship Id="rId11" Type="http://schemas.openxmlformats.org/officeDocument/2006/relationships/hyperlink" Target="https://www.fresque-accessibilite-web.fr/#:~:text=La%20Fresque%20de%20l'Accessibilit%C3%A9%20Web%20permet%20%C3%A0%20tous%20les,%C3%A0%20sensibiliser%20de%20mani%C3%A8re%20ludique." TargetMode="External"/><Relationship Id="rId5" Type="http://schemas.openxmlformats.org/officeDocument/2006/relationships/hyperlink" Target="https://design.numerique.gouv.fr/outils/memo-dev" TargetMode="External"/><Relationship Id="rId15" Type="http://schemas.openxmlformats.org/officeDocument/2006/relationships/hyperlink" Target="https://www.santepubliquefrance.fr/docs/referentiel/informer-les-personnes-sourdes-et-malentendantes-partage-dexperiences" TargetMode="External"/><Relationship Id="rId10" Type="http://schemas.openxmlformats.org/officeDocument/2006/relationships/hyperlink" Target="https://www.info.gouv.fr/organisation/service-d-information-du-gouvernement-sig/charte-daccessibilite-de-la-communication-de-letat" TargetMode="External"/><Relationship Id="rId4" Type="http://schemas.openxmlformats.org/officeDocument/2006/relationships/hyperlink" Target="https://design.numerique.gouv.fr/outils/checklist-dev" TargetMode="External"/><Relationship Id="rId9" Type="http://schemas.openxmlformats.org/officeDocument/2006/relationships/hyperlink" Target="https://design.numerique.gouv.fr/outils/accessibilite-marche-public/" TargetMode="External"/><Relationship Id="rId14" Type="http://schemas.openxmlformats.org/officeDocument/2006/relationships/hyperlink" Target="https://www.anap.fr/s/article/communication-alternative-adaptee-ca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design.numerique.gouv.fr/en/formations/accessibilite/"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hyperlink" Target="https://www.info.gouv.fr/accessibilite/les-formations-mentor"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mentor.gouv.fr/login/index.php"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1G4F5Cic1U"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www.haute-garonne.fr/system/files/2025-01/FALC%20Sche%CC%81ma%20PA-PH%202024-28.pdf_0.pdf" TargetMode="External"/><Relationship Id="rId13" Type="http://schemas.openxmlformats.org/officeDocument/2006/relationships/hyperlink" Target="https://inclusivite-resin.grandlyon.com/" TargetMode="External"/><Relationship Id="rId3" Type="http://schemas.openxmlformats.org/officeDocument/2006/relationships/hyperlink" Target="https://www.cnsa.fr/documentation/guide-de_l-habitat-inclusif-pour-les-personnes-handicapees-et-les-person.pdf" TargetMode="External"/><Relationship Id="rId7" Type="http://schemas.openxmlformats.org/officeDocument/2006/relationships/hyperlink" Target="https://www.haute-garonne.fr/service/un-schema-en-faveur-des-personnes-agees-et-des-personnes-en-situation-de-handicap-2024-2028" TargetMode="External"/><Relationship Id="rId12" Type="http://schemas.openxmlformats.org/officeDocument/2006/relationships/image" Target="../media/image3.png"/><Relationship Id="rId2" Type="http://schemas.openxmlformats.org/officeDocument/2006/relationships/hyperlink" Target="https://www.morbihan.fr/fileadmin/user_upload/Actualites/Deplacements/Morbihan-Habitat-Inclusif_DP.pdf" TargetMode="External"/><Relationship Id="rId1" Type="http://schemas.openxmlformats.org/officeDocument/2006/relationships/slideLayout" Target="../slideLayouts/slideLayout2.xml"/><Relationship Id="rId6" Type="http://schemas.openxmlformats.org/officeDocument/2006/relationships/hyperlink" Target="https://www.ecologie.gouv.fr/politiques-publiques/laccessibilite-etablissements-recevant-du-public-erp" TargetMode="External"/><Relationship Id="rId11" Type="http://schemas.openxmlformats.org/officeDocument/2006/relationships/image" Target="../media/image2.png"/><Relationship Id="rId5" Type="http://schemas.openxmlformats.org/officeDocument/2006/relationships/hyperlink" Target="https://aveuglesdefrance.org/app/uploads/2021/03/BD_Accessible_final-version-1.pdf" TargetMode="External"/><Relationship Id="rId10" Type="http://schemas.openxmlformats.org/officeDocument/2006/relationships/hyperlink" Target="https://www.communaute-urbaine-dunkerque.fr/fileadmin/Cud/pdf_user_uploads/Guide_pour_se_faciliter_la_ville_-_juin_2019.pdf" TargetMode="External"/><Relationship Id="rId4" Type="http://schemas.openxmlformats.org/officeDocument/2006/relationships/hyperlink" Target="https://acceslibre.beta.gouv.fr/" TargetMode="External"/><Relationship Id="rId9" Type="http://schemas.openxmlformats.org/officeDocument/2006/relationships/hyperlink" Target="https://www.haute-garonne.fr/system/files/2025-01/CAA%20Sche%CC%81ma%20PA-PH%202024-28.pdf" TargetMode="External"/><Relationship Id="rId14" Type="http://schemas.openxmlformats.org/officeDocument/2006/relationships/hyperlink" Target="https://design.numerique.gouv.fr/outils/jeu-de-oaa/"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handistar.star.fr/decouvrir-le-service" TargetMode="External"/><Relationship Id="rId3" Type="http://schemas.openxmlformats.org/officeDocument/2006/relationships/hyperlink" Target="https://www.youtube.com/watch?v=59Jh-p-87-o" TargetMode="External"/><Relationship Id="rId7" Type="http://schemas.openxmlformats.org/officeDocument/2006/relationships/hyperlink" Target="https://www.iledefrance-mobilites.fr/le-reseau/transports-faciles-d-acces" TargetMode="External"/><Relationship Id="rId12" Type="http://schemas.openxmlformats.org/officeDocument/2006/relationships/hyperlink" Target="https://www.ecologie.gouv.fr/politiques-publiques/laccessibilite-espaces-naturels" TargetMode="External"/><Relationship Id="rId2" Type="http://schemas.openxmlformats.org/officeDocument/2006/relationships/hyperlink" Target="https://www.ecologie.gouv.fr/sites/default/files/publications/plaquette_web_bien%20accueillir%20PH.pdf" TargetMode="External"/><Relationship Id="rId1" Type="http://schemas.openxmlformats.org/officeDocument/2006/relationships/slideLayout" Target="../slideLayouts/slideLayout2.xml"/><Relationship Id="rId6" Type="http://schemas.openxmlformats.org/officeDocument/2006/relationships/hyperlink" Target="https://www.cnsa.fr/documentation/cnsa_cahier_pedagogique_pages_web.pdf" TargetMode="External"/><Relationship Id="rId11" Type="http://schemas.openxmlformats.org/officeDocument/2006/relationships/hyperlink" Target="https://www.culture.gouv.fr/thematiques/livre-et-lecture/actualites/accessibilite-en-bibliotheques-et-en-cdi.-guide-a-l-attention-des-professionnels-des-bibliotheques-et-des-cdi" TargetMode="External"/><Relationship Id="rId5" Type="http://schemas.openxmlformats.org/officeDocument/2006/relationships/hyperlink" Target="https://aveuglesdefrance.org/app/uploads/2021/10/Fe%CC%81de%CC%81ration-Aveugles_Guide-emploi_2019_web_Accessible.pdf" TargetMode="External"/><Relationship Id="rId10" Type="http://schemas.openxmlformats.org/officeDocument/2006/relationships/image" Target="../media/image3.png"/><Relationship Id="rId4" Type="http://schemas.openxmlformats.org/officeDocument/2006/relationships/hyperlink" Target="https://alliancecommerce.org/nos-publications/" TargetMode="Externa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2633304"/>
            <a:ext cx="7081520" cy="680720"/>
          </a:xfrm>
          <a:prstGeom prst="rect">
            <a:avLst/>
          </a:prstGeom>
        </p:spPr>
        <p:txBody>
          <a:bodyPr vert="horz" wrap="square" lIns="0" tIns="12065" rIns="0" bIns="0" rtlCol="0">
            <a:spAutoFit/>
          </a:bodyPr>
          <a:lstStyle/>
          <a:p>
            <a:pPr marL="12700">
              <a:lnSpc>
                <a:spcPct val="100000"/>
              </a:lnSpc>
              <a:spcBef>
                <a:spcPts val="95"/>
              </a:spcBef>
            </a:pPr>
            <a:r>
              <a:rPr sz="4300" b="0" spc="130" dirty="0">
                <a:latin typeface="Marianne" panose="02000000000000000000" pitchFamily="2" charset="0"/>
                <a:cs typeface="Lucida Sans Unicode"/>
              </a:rPr>
              <a:t>KIT</a:t>
            </a:r>
            <a:r>
              <a:rPr sz="4300" b="0" spc="-245" dirty="0">
                <a:latin typeface="Marianne" panose="02000000000000000000" pitchFamily="2" charset="0"/>
                <a:cs typeface="Lucida Sans Unicode"/>
              </a:rPr>
              <a:t> </a:t>
            </a:r>
            <a:r>
              <a:rPr sz="4300" b="0" spc="150" dirty="0">
                <a:latin typeface="Marianne" panose="02000000000000000000" pitchFamily="2" charset="0"/>
                <a:cs typeface="Lucida Sans Unicode"/>
              </a:rPr>
              <a:t>DE</a:t>
            </a:r>
            <a:r>
              <a:rPr sz="4300" b="0" spc="-229" dirty="0">
                <a:latin typeface="Marianne" panose="02000000000000000000" pitchFamily="2" charset="0"/>
                <a:cs typeface="Lucida Sans Unicode"/>
              </a:rPr>
              <a:t> </a:t>
            </a:r>
            <a:r>
              <a:rPr lang="fr-FR" sz="4300" b="0" spc="204" dirty="0">
                <a:latin typeface="Marianne" panose="02000000000000000000" pitchFamily="2" charset="0"/>
                <a:cs typeface="Lucida Sans Unicode"/>
              </a:rPr>
              <a:t>SENSIBILISATION</a:t>
            </a:r>
            <a:endParaRPr sz="4300" dirty="0">
              <a:latin typeface="Marianne" panose="02000000000000000000" pitchFamily="2" charset="0"/>
              <a:cs typeface="Lucida Sans Unicode"/>
            </a:endParaRPr>
          </a:p>
        </p:txBody>
      </p:sp>
      <p:sp>
        <p:nvSpPr>
          <p:cNvPr id="3" name="object 3"/>
          <p:cNvSpPr txBox="1"/>
          <p:nvPr/>
        </p:nvSpPr>
        <p:spPr>
          <a:xfrm>
            <a:off x="1371600" y="3200400"/>
            <a:ext cx="8689340" cy="372538"/>
          </a:xfrm>
          <a:prstGeom prst="rect">
            <a:avLst/>
          </a:prstGeom>
        </p:spPr>
        <p:txBody>
          <a:bodyPr vert="horz" wrap="square" lIns="0" tIns="64135" rIns="0" bIns="0" rtlCol="0">
            <a:spAutoFit/>
          </a:bodyPr>
          <a:lstStyle/>
          <a:p>
            <a:pPr algn="ctr">
              <a:lnSpc>
                <a:spcPct val="100000"/>
              </a:lnSpc>
              <a:spcBef>
                <a:spcPts val="3035"/>
              </a:spcBef>
            </a:pPr>
            <a:r>
              <a:rPr lang="fr-FR" sz="2000" dirty="0">
                <a:latin typeface="Marianne" panose="02000000000000000000" pitchFamily="2" charset="0"/>
                <a:cs typeface="Lucida Sans Unicode"/>
              </a:rPr>
              <a:t>à l’accessibilité </a:t>
            </a:r>
            <a:endParaRPr sz="2000" dirty="0">
              <a:latin typeface="Marianne" panose="02000000000000000000" pitchFamily="2" charset="0"/>
              <a:cs typeface="Lucida Sans Unicode"/>
            </a:endParaRPr>
          </a:p>
        </p:txBody>
      </p:sp>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r="54237"/>
          <a:stretch/>
        </p:blipFill>
        <p:spPr>
          <a:xfrm>
            <a:off x="381000" y="215349"/>
            <a:ext cx="2570298" cy="1461051"/>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48750"/>
          <a:stretch/>
        </p:blipFill>
        <p:spPr>
          <a:xfrm>
            <a:off x="8386549" y="0"/>
            <a:ext cx="3452891" cy="1752600"/>
          </a:xfrm>
          <a:prstGeom prst="rect">
            <a:avLst/>
          </a:prstGeom>
        </p:spPr>
      </p:pic>
      <p:sp>
        <p:nvSpPr>
          <p:cNvPr id="5" name="ZoneTexte 4">
            <a:extLst>
              <a:ext uri="{FF2B5EF4-FFF2-40B4-BE49-F238E27FC236}">
                <a16:creationId xmlns:a16="http://schemas.microsoft.com/office/drawing/2014/main" id="{DCC6EC72-226F-569E-19FE-ED5B6691F20E}"/>
              </a:ext>
            </a:extLst>
          </p:cNvPr>
          <p:cNvSpPr txBox="1"/>
          <p:nvPr/>
        </p:nvSpPr>
        <p:spPr>
          <a:xfrm>
            <a:off x="533400" y="5943600"/>
            <a:ext cx="1295400" cy="276999"/>
          </a:xfrm>
          <a:prstGeom prst="rect">
            <a:avLst/>
          </a:prstGeom>
          <a:noFill/>
        </p:spPr>
        <p:txBody>
          <a:bodyPr wrap="square" rtlCol="0">
            <a:spAutoFit/>
          </a:bodyPr>
          <a:lstStyle/>
          <a:p>
            <a:pPr algn="ctr"/>
            <a:r>
              <a:rPr lang="fr-FR" sz="1200" dirty="0">
                <a:latin typeface="Marianne" panose="02000000000000000000" pitchFamily="2" charset="0"/>
              </a:rPr>
              <a:t>13/05/2026</a:t>
            </a:r>
          </a:p>
        </p:txBody>
      </p:sp>
      <p:sp>
        <p:nvSpPr>
          <p:cNvPr id="6" name="Espace réservé du numéro de diapositive 5">
            <a:extLst>
              <a:ext uri="{FF2B5EF4-FFF2-40B4-BE49-F238E27FC236}">
                <a16:creationId xmlns:a16="http://schemas.microsoft.com/office/drawing/2014/main" id="{43EA5DE5-2CD8-1AF0-CBA6-D30A92BAACCD}"/>
              </a:ext>
            </a:extLst>
          </p:cNvPr>
          <p:cNvSpPr>
            <a:spLocks noGrp="1"/>
          </p:cNvSpPr>
          <p:nvPr>
            <p:ph type="sldNum" sz="quarter" idx="7"/>
          </p:nvPr>
        </p:nvSpPr>
        <p:spPr>
          <a:xfrm>
            <a:off x="8778240" y="6377940"/>
            <a:ext cx="2804160" cy="276999"/>
          </a:xfrm>
        </p:spPr>
        <p:txBody>
          <a:bodyPr/>
          <a:lstStyle/>
          <a:p>
            <a:fld id="{B6F15528-21DE-4FAA-801E-634DDDAF4B2B}" type="slidenum">
              <a:rPr lang="fr-FR" smtClean="0">
                <a:latin typeface="Marianne" panose="02000000000000000000" pitchFamily="2" charset="0"/>
              </a:rPr>
              <a:t>1</a:t>
            </a:fld>
            <a:endParaRPr lang="fr-FR" dirty="0">
              <a:latin typeface="Marianne"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p:nvPr/>
        </p:nvSpPr>
        <p:spPr>
          <a:xfrm>
            <a:off x="2756915" y="1066861"/>
            <a:ext cx="5356480" cy="629018"/>
          </a:xfrm>
          <a:prstGeom prst="rect">
            <a:avLst/>
          </a:prstGeom>
        </p:spPr>
        <p:txBody>
          <a:bodyPr vert="horz" wrap="square" lIns="0" tIns="13335" rIns="0" bIns="0" rtlCol="0">
            <a:spAutoFit/>
          </a:bodyPr>
          <a:lstStyle/>
          <a:p>
            <a:pPr marL="12700">
              <a:lnSpc>
                <a:spcPct val="100000"/>
              </a:lnSpc>
              <a:spcBef>
                <a:spcPts val="105"/>
              </a:spcBef>
            </a:pPr>
            <a:r>
              <a:rPr sz="2000" spc="-15" dirty="0" err="1">
                <a:latin typeface="Marianne" panose="02000000000000000000" pitchFamily="2" charset="0"/>
                <a:cs typeface="Verdana"/>
              </a:rPr>
              <a:t>Outils</a:t>
            </a:r>
            <a:r>
              <a:rPr sz="2000" spc="-180" dirty="0">
                <a:latin typeface="Marianne" panose="02000000000000000000" pitchFamily="2" charset="0"/>
                <a:cs typeface="Verdana"/>
              </a:rPr>
              <a:t> </a:t>
            </a:r>
            <a:r>
              <a:rPr lang="fr-FR" sz="2000" spc="30" dirty="0">
                <a:latin typeface="Marianne" panose="02000000000000000000" pitchFamily="2" charset="0"/>
                <a:cs typeface="Verdana"/>
              </a:rPr>
              <a:t>de sensibilisation aux Ambassadeurs de l’accessibilité</a:t>
            </a:r>
            <a:endParaRPr sz="2000" dirty="0">
              <a:latin typeface="Marianne" panose="02000000000000000000" pitchFamily="2" charset="0"/>
              <a:cs typeface="Verdana"/>
            </a:endParaRPr>
          </a:p>
        </p:txBody>
      </p:sp>
      <p:sp>
        <p:nvSpPr>
          <p:cNvPr id="7" name="object 2"/>
          <p:cNvSpPr txBox="1"/>
          <p:nvPr/>
        </p:nvSpPr>
        <p:spPr>
          <a:xfrm>
            <a:off x="838200" y="2050417"/>
            <a:ext cx="7198995" cy="2941831"/>
          </a:xfrm>
          <a:prstGeom prst="rect">
            <a:avLst/>
          </a:prstGeom>
        </p:spPr>
        <p:txBody>
          <a:bodyPr vert="horz" wrap="square" lIns="0" tIns="12700" rIns="0" bIns="0" rtlCol="0">
            <a:spAutoFit/>
          </a:bodyPr>
          <a:lstStyle/>
          <a:p>
            <a:pPr marL="12700">
              <a:lnSpc>
                <a:spcPct val="100000"/>
              </a:lnSpc>
              <a:spcBef>
                <a:spcPts val="100"/>
              </a:spcBef>
            </a:pPr>
            <a:r>
              <a:rPr sz="1200" b="1" spc="-20" dirty="0" err="1">
                <a:latin typeface="Marianne" panose="02000000000000000000" pitchFamily="2" charset="0"/>
                <a:cs typeface="Arial"/>
              </a:rPr>
              <a:t>Sensibiliser</a:t>
            </a:r>
            <a:r>
              <a:rPr sz="1200" b="1" spc="-25" dirty="0">
                <a:latin typeface="Marianne" panose="02000000000000000000" pitchFamily="2" charset="0"/>
                <a:cs typeface="Arial"/>
              </a:rPr>
              <a:t> </a:t>
            </a:r>
            <a:r>
              <a:rPr sz="1200" b="1" spc="-80" dirty="0">
                <a:latin typeface="Marianne" panose="02000000000000000000" pitchFamily="2" charset="0"/>
                <a:cs typeface="Arial"/>
              </a:rPr>
              <a:t>:</a:t>
            </a:r>
            <a:endParaRPr lang="fr-FR" sz="1200" b="1" spc="-80" dirty="0">
              <a:latin typeface="Marianne" panose="02000000000000000000" pitchFamily="2" charset="0"/>
              <a:cs typeface="Arial"/>
            </a:endParaRPr>
          </a:p>
          <a:p>
            <a:pPr marL="299085" marR="5080" lvl="0" indent="-287020">
              <a:spcBef>
                <a:spcPts val="1440"/>
              </a:spcBef>
              <a:buClr>
                <a:srgbClr val="000000"/>
              </a:buClr>
              <a:buFont typeface="Arial MT"/>
              <a:buChar char="•"/>
              <a:tabLst>
                <a:tab pos="299085" algn="l"/>
                <a:tab pos="299720" algn="l"/>
              </a:tabLst>
            </a:pPr>
            <a:r>
              <a:rPr lang="fr-FR" sz="1200" dirty="0">
                <a:latin typeface="Marianne" panose="02000000000000000000" pitchFamily="2" charset="0"/>
                <a:hlinkClick r:id="rId2"/>
              </a:rPr>
              <a:t>Accessibilité universelle | handicap.gouv.fr | Ministère de la Santé, des Familles, de l'Autonomie et des Personnes handicapées</a:t>
            </a:r>
            <a:r>
              <a:rPr lang="fr-FR" sz="1200" dirty="0">
                <a:latin typeface="Marianne" panose="02000000000000000000" pitchFamily="2" charset="0"/>
              </a:rPr>
              <a:t> </a:t>
            </a:r>
            <a:r>
              <a:rPr lang="fr-FR" sz="1200" dirty="0">
                <a:solidFill>
                  <a:prstClr val="black"/>
                </a:solidFill>
                <a:latin typeface="Marianne" panose="02000000000000000000" pitchFamily="2" charset="0"/>
              </a:rPr>
              <a:t>Pour mieux expliquer ce qu’est l’accessibilité universelle et les enjeux liés </a:t>
            </a:r>
          </a:p>
          <a:p>
            <a:pPr marL="299085" marR="5080" lvl="0" indent="-287020">
              <a:spcBef>
                <a:spcPts val="1440"/>
              </a:spcBef>
              <a:buClr>
                <a:srgbClr val="000000"/>
              </a:buClr>
              <a:buFont typeface="Arial MT"/>
              <a:buChar char="•"/>
              <a:tabLst>
                <a:tab pos="299085" algn="l"/>
                <a:tab pos="299720" algn="l"/>
              </a:tabLst>
            </a:pPr>
            <a:r>
              <a:rPr lang="fr-FR" sz="1200" dirty="0">
                <a:solidFill>
                  <a:prstClr val="black"/>
                </a:solidFill>
                <a:latin typeface="Marianne" panose="02000000000000000000" pitchFamily="2" charset="0"/>
                <a:hlinkClick r:id="rId3"/>
              </a:rPr>
              <a:t>Accessibilité et handicap | handicap.gouv.fr</a:t>
            </a:r>
            <a:r>
              <a:rPr lang="fr-FR" sz="1200" dirty="0">
                <a:solidFill>
                  <a:prstClr val="black"/>
                </a:solidFill>
                <a:latin typeface="Marianne" panose="02000000000000000000" pitchFamily="2" charset="0"/>
              </a:rPr>
              <a:t> Tous les dispositifs et outils pour rendre la société plus accessible</a:t>
            </a:r>
            <a:endParaRPr sz="1200" b="1" spc="-80" dirty="0">
              <a:latin typeface="Marianne" panose="02000000000000000000" pitchFamily="2" charset="0"/>
              <a:cs typeface="Arial"/>
            </a:endParaRPr>
          </a:p>
          <a:p>
            <a:pPr marL="299085" marR="5080" indent="-287020">
              <a:lnSpc>
                <a:spcPct val="100000"/>
              </a:lnSpc>
              <a:spcBef>
                <a:spcPts val="1440"/>
              </a:spcBef>
              <a:buClr>
                <a:srgbClr val="000000"/>
              </a:buClr>
              <a:buFont typeface="Arial MT"/>
              <a:buChar char="•"/>
              <a:tabLst>
                <a:tab pos="299085" algn="l"/>
                <a:tab pos="299720" algn="l"/>
              </a:tabLst>
            </a:pPr>
            <a:r>
              <a:rPr lang="fr-FR" sz="1200" dirty="0">
                <a:latin typeface="Marianne" panose="02000000000000000000" pitchFamily="2" charset="0"/>
                <a:hlinkClick r:id="rId4"/>
              </a:rPr>
              <a:t>Ambassadeur de l'accessibilité, s'engager dans une expérience unique en Service Civique | jeunes.gouv.fr </a:t>
            </a:r>
            <a:r>
              <a:rPr lang="fr-FR" sz="1200" dirty="0">
                <a:latin typeface="Marianne" panose="02000000000000000000" pitchFamily="2" charset="0"/>
              </a:rPr>
              <a:t>Site d’information à destination des jeunes</a:t>
            </a:r>
          </a:p>
          <a:p>
            <a:pPr marL="299085" marR="5080" indent="-287020">
              <a:lnSpc>
                <a:spcPct val="100000"/>
              </a:lnSpc>
              <a:spcBef>
                <a:spcPts val="1440"/>
              </a:spcBef>
              <a:buClr>
                <a:srgbClr val="000000"/>
              </a:buClr>
              <a:buFont typeface="Arial MT"/>
              <a:buChar char="•"/>
              <a:tabLst>
                <a:tab pos="299085" algn="l"/>
                <a:tab pos="299720" algn="l"/>
              </a:tabLst>
            </a:pPr>
            <a:r>
              <a:rPr lang="fr-FR" sz="1200" dirty="0">
                <a:latin typeface="Marianne" panose="02000000000000000000" pitchFamily="2" charset="0"/>
                <a:hlinkClick r:id="rId5"/>
              </a:rPr>
              <a:t>https://www.youtube.com/watch?v=cJpqDimpWhA</a:t>
            </a:r>
            <a:r>
              <a:rPr lang="fr-FR" sz="1200" dirty="0">
                <a:latin typeface="Marianne" panose="02000000000000000000" pitchFamily="2" charset="0"/>
              </a:rPr>
              <a:t> Témoignage d’une ambassadrice </a:t>
            </a:r>
          </a:p>
          <a:p>
            <a:pPr marL="299085" marR="5080" indent="-287020">
              <a:lnSpc>
                <a:spcPct val="100000"/>
              </a:lnSpc>
              <a:spcBef>
                <a:spcPts val="1440"/>
              </a:spcBef>
              <a:buClr>
                <a:srgbClr val="000000"/>
              </a:buClr>
              <a:buFont typeface="Arial MT"/>
              <a:buChar char="•"/>
              <a:tabLst>
                <a:tab pos="299085" algn="l"/>
                <a:tab pos="299720" algn="l"/>
              </a:tabLst>
            </a:pPr>
            <a:r>
              <a:rPr lang="fr-FR" sz="1200" dirty="0" err="1">
                <a:latin typeface="Marianne" panose="02000000000000000000" pitchFamily="2" charset="0"/>
                <a:hlinkClick r:id="rId6"/>
              </a:rPr>
              <a:t>Acceslibre</a:t>
            </a:r>
            <a:r>
              <a:rPr lang="fr-FR" sz="1200" dirty="0">
                <a:latin typeface="Marianne" panose="02000000000000000000" pitchFamily="2" charset="0"/>
                <a:hlinkClick r:id="rId6"/>
              </a:rPr>
              <a:t>, la plateforme collaborative de l'accessibilité (beta.gouv.fr)</a:t>
            </a:r>
            <a:r>
              <a:rPr lang="fr-FR" sz="1200" dirty="0">
                <a:latin typeface="Marianne" panose="02000000000000000000" pitchFamily="2" charset="0"/>
              </a:rPr>
              <a:t> Plateforme collaborative qui recence les ERP</a:t>
            </a:r>
          </a:p>
        </p:txBody>
      </p:sp>
      <p:pic>
        <p:nvPicPr>
          <p:cNvPr id="8" name="Imag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5085" y="1481750"/>
            <a:ext cx="1656177" cy="2342079"/>
          </a:xfrm>
          <a:prstGeom prst="rect">
            <a:avLst/>
          </a:prstGeom>
        </p:spPr>
      </p:pic>
      <p:pic>
        <p:nvPicPr>
          <p:cNvPr id="9" name="Imag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05850" y="4270712"/>
            <a:ext cx="1725848" cy="2440603"/>
          </a:xfrm>
          <a:prstGeom prst="rect">
            <a:avLst/>
          </a:prstGeom>
        </p:spPr>
      </p:pic>
      <p:sp>
        <p:nvSpPr>
          <p:cNvPr id="11" name="ZoneTexte 10"/>
          <p:cNvSpPr txBox="1"/>
          <p:nvPr/>
        </p:nvSpPr>
        <p:spPr>
          <a:xfrm>
            <a:off x="6724650" y="5275569"/>
            <a:ext cx="1981200" cy="430887"/>
          </a:xfrm>
          <a:prstGeom prst="rect">
            <a:avLst/>
          </a:prstGeom>
          <a:noFill/>
        </p:spPr>
        <p:txBody>
          <a:bodyPr wrap="square" rtlCol="0">
            <a:spAutoFit/>
          </a:bodyPr>
          <a:lstStyle/>
          <a:p>
            <a:pPr algn="just"/>
            <a:r>
              <a:rPr lang="fr-FR" sz="1100" i="1" dirty="0">
                <a:latin typeface="Marianne" panose="02000000000000000000" pitchFamily="2" charset="0"/>
              </a:rPr>
              <a:t>Flyer Ambassadeur à destination des jeunes </a:t>
            </a:r>
          </a:p>
        </p:txBody>
      </p:sp>
      <p:sp>
        <p:nvSpPr>
          <p:cNvPr id="12" name="ZoneTexte 11"/>
          <p:cNvSpPr txBox="1"/>
          <p:nvPr/>
        </p:nvSpPr>
        <p:spPr>
          <a:xfrm>
            <a:off x="8439544" y="3924090"/>
            <a:ext cx="3647152" cy="261610"/>
          </a:xfrm>
          <a:prstGeom prst="rect">
            <a:avLst/>
          </a:prstGeom>
          <a:noFill/>
        </p:spPr>
        <p:txBody>
          <a:bodyPr wrap="none" rtlCol="0">
            <a:spAutoFit/>
          </a:bodyPr>
          <a:lstStyle/>
          <a:p>
            <a:r>
              <a:rPr lang="fr-FR" sz="1100" i="1" dirty="0">
                <a:latin typeface="Marianne" panose="02000000000000000000" pitchFamily="2" charset="0"/>
              </a:rPr>
              <a:t>Flyer Ambassadeur à destination des institutionnels </a:t>
            </a:r>
          </a:p>
        </p:txBody>
      </p:sp>
      <p:pic>
        <p:nvPicPr>
          <p:cNvPr id="13" name="Image 12"/>
          <p:cNvPicPr>
            <a:picLocks noChangeAspect="1"/>
          </p:cNvPicPr>
          <p:nvPr/>
        </p:nvPicPr>
        <p:blipFill rotWithShape="1">
          <a:blip r:embed="rId9"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15" name="Image 14"/>
          <p:cNvPicPr>
            <a:picLocks noChangeAspect="1"/>
          </p:cNvPicPr>
          <p:nvPr/>
        </p:nvPicPr>
        <p:blipFill rotWithShape="1">
          <a:blip r:embed="rId10"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sp>
        <p:nvSpPr>
          <p:cNvPr id="2" name="Espace réservé du numéro de diapositive 1">
            <a:extLst>
              <a:ext uri="{FF2B5EF4-FFF2-40B4-BE49-F238E27FC236}">
                <a16:creationId xmlns:a16="http://schemas.microsoft.com/office/drawing/2014/main" id="{B0D82805-502B-A2DE-2F7F-39A1B98819B5}"/>
              </a:ext>
            </a:extLst>
          </p:cNvPr>
          <p:cNvSpPr>
            <a:spLocks noGrp="1"/>
          </p:cNvSpPr>
          <p:nvPr>
            <p:ph type="sldNum" sz="quarter" idx="7"/>
          </p:nvPr>
        </p:nvSpPr>
        <p:spPr>
          <a:xfrm>
            <a:off x="8778240" y="6377940"/>
            <a:ext cx="2804160" cy="276999"/>
          </a:xfrm>
        </p:spPr>
        <p:txBody>
          <a:bodyPr/>
          <a:lstStyle/>
          <a:p>
            <a:fld id="{B6F15528-21DE-4FAA-801E-634DDDAF4B2B}" type="slidenum">
              <a:rPr lang="fr-FR" smtClean="0">
                <a:latin typeface="Marianne" panose="02000000000000000000" pitchFamily="2" charset="0"/>
              </a:rPr>
              <a:t>10</a:t>
            </a:fld>
            <a:endParaRPr lang="fr-FR" dirty="0">
              <a:latin typeface="Marianne" panose="02000000000000000000" pitchFamily="2" charset="0"/>
            </a:endParaRPr>
          </a:p>
        </p:txBody>
      </p:sp>
    </p:spTree>
    <p:extLst>
      <p:ext uri="{BB962C8B-B14F-4D97-AF65-F5344CB8AC3E}">
        <p14:creationId xmlns:p14="http://schemas.microsoft.com/office/powerpoint/2010/main" val="253572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0C140CD-8AED-46FF-A9A2-77308F3F39AE}" type="slidenum">
              <a:rPr lang="fr-FR" smtClean="0"/>
              <a:pPr/>
              <a:t>11</a:t>
            </a:fld>
            <a:endParaRPr lang="fr-FR" dirty="0"/>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398150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3993" y="1284541"/>
            <a:ext cx="4904105" cy="452120"/>
          </a:xfrm>
          <a:prstGeom prst="rect">
            <a:avLst/>
          </a:prstGeom>
        </p:spPr>
        <p:txBody>
          <a:bodyPr vert="horz" wrap="square" lIns="0" tIns="12065" rIns="0" bIns="0" rtlCol="0">
            <a:spAutoFit/>
          </a:bodyPr>
          <a:lstStyle/>
          <a:p>
            <a:pPr marL="12700">
              <a:lnSpc>
                <a:spcPct val="100000"/>
              </a:lnSpc>
              <a:spcBef>
                <a:spcPts val="95"/>
              </a:spcBef>
            </a:pPr>
            <a:r>
              <a:rPr sz="2800" b="0" spc="-50" dirty="0">
                <a:latin typeface="Marianne" panose="02000000000000000000" pitchFamily="2" charset="0"/>
                <a:cs typeface="Verdana"/>
              </a:rPr>
              <a:t>L’accessibilité,</a:t>
            </a:r>
            <a:r>
              <a:rPr sz="2800" b="0" spc="-245" dirty="0">
                <a:latin typeface="Marianne" panose="02000000000000000000" pitchFamily="2" charset="0"/>
                <a:cs typeface="Verdana"/>
              </a:rPr>
              <a:t> </a:t>
            </a:r>
            <a:r>
              <a:rPr sz="2800" b="0" spc="-55" dirty="0">
                <a:latin typeface="Marianne" panose="02000000000000000000" pitchFamily="2" charset="0"/>
                <a:cs typeface="Verdana"/>
              </a:rPr>
              <a:t>quels</a:t>
            </a:r>
            <a:r>
              <a:rPr sz="2800" b="0" spc="-240" dirty="0">
                <a:latin typeface="Marianne" panose="02000000000000000000" pitchFamily="2" charset="0"/>
                <a:cs typeface="Verdana"/>
              </a:rPr>
              <a:t> </a:t>
            </a:r>
            <a:r>
              <a:rPr sz="2800" b="0" spc="-105" dirty="0" err="1">
                <a:latin typeface="Marianne" panose="02000000000000000000" pitchFamily="2" charset="0"/>
                <a:cs typeface="Verdana"/>
              </a:rPr>
              <a:t>enjeux</a:t>
            </a:r>
            <a:r>
              <a:rPr sz="2800" b="0" spc="-225" dirty="0">
                <a:latin typeface="Marianne" panose="02000000000000000000" pitchFamily="2" charset="0"/>
                <a:cs typeface="Verdana"/>
              </a:rPr>
              <a:t> </a:t>
            </a:r>
            <a:r>
              <a:rPr lang="fr-FR" sz="2800" b="0" spc="-520" dirty="0">
                <a:latin typeface="Verdana"/>
                <a:cs typeface="Verdana"/>
              </a:rPr>
              <a:t>?</a:t>
            </a:r>
            <a:endParaRPr sz="2800" dirty="0">
              <a:latin typeface="Verdana"/>
              <a:cs typeface="Verdana"/>
            </a:endParaRPr>
          </a:p>
        </p:txBody>
      </p:sp>
      <p:sp>
        <p:nvSpPr>
          <p:cNvPr id="3" name="object 3"/>
          <p:cNvSpPr txBox="1"/>
          <p:nvPr/>
        </p:nvSpPr>
        <p:spPr>
          <a:xfrm>
            <a:off x="1037907" y="2101722"/>
            <a:ext cx="10116185" cy="4228593"/>
          </a:xfrm>
          <a:prstGeom prst="rect">
            <a:avLst/>
          </a:prstGeom>
        </p:spPr>
        <p:txBody>
          <a:bodyPr vert="horz" wrap="square" lIns="0" tIns="53975" rIns="0" bIns="0" rtlCol="0">
            <a:spAutoFit/>
          </a:bodyPr>
          <a:lstStyle/>
          <a:p>
            <a:pPr marL="299085" marR="123825" indent="-287020">
              <a:lnSpc>
                <a:spcPts val="2590"/>
              </a:lnSpc>
              <a:spcBef>
                <a:spcPts val="425"/>
              </a:spcBef>
              <a:buFont typeface="Arial MT"/>
              <a:buChar char="•"/>
              <a:tabLst>
                <a:tab pos="299085" algn="l"/>
                <a:tab pos="299720" algn="l"/>
              </a:tabLst>
            </a:pPr>
            <a:r>
              <a:rPr lang="fr-FR" b="1" spc="-25" dirty="0">
                <a:latin typeface="Marianne" panose="02000000000000000000" pitchFamily="2" charset="0"/>
                <a:cs typeface="Lucida Sans Unicode"/>
              </a:rPr>
              <a:t>Sensibiliser le grand public comme les professionnels </a:t>
            </a:r>
            <a:r>
              <a:rPr lang="fr-FR" spc="-25" dirty="0">
                <a:latin typeface="Marianne" panose="02000000000000000000" pitchFamily="2" charset="0"/>
                <a:cs typeface="Lucida Sans Unicode"/>
              </a:rPr>
              <a:t>aux enjeux de l’accessibilité et à ses bonnes pratiques, afin de favoriser un accès équitable aux lieux, aux services et à l’information sur l’ensemble du territoire</a:t>
            </a:r>
          </a:p>
          <a:p>
            <a:pPr marL="299085" marR="123825" indent="-287020">
              <a:lnSpc>
                <a:spcPts val="2590"/>
              </a:lnSpc>
              <a:spcBef>
                <a:spcPts val="425"/>
              </a:spcBef>
              <a:buFont typeface="Arial MT"/>
              <a:buChar char="•"/>
              <a:tabLst>
                <a:tab pos="299085" algn="l"/>
                <a:tab pos="299720" algn="l"/>
              </a:tabLst>
            </a:pPr>
            <a:r>
              <a:rPr lang="fr-FR" b="1" spc="-25" dirty="0">
                <a:latin typeface="Marianne" panose="02000000000000000000" pitchFamily="2" charset="0"/>
                <a:cs typeface="Lucida Sans Unicode"/>
              </a:rPr>
              <a:t>Garantir l’autonomie, la sécurité et l’égalité d’accès </a:t>
            </a:r>
            <a:r>
              <a:rPr lang="fr-FR" spc="-25" dirty="0">
                <a:latin typeface="Marianne" panose="02000000000000000000" pitchFamily="2" charset="0"/>
                <a:cs typeface="Lucida Sans Unicode"/>
              </a:rPr>
              <a:t>dans tous les espaces de la vie quotidienne : cadre bâti, transports, services publics, numérique, culture, loisirs…</a:t>
            </a:r>
          </a:p>
          <a:p>
            <a:pPr marL="299085" marR="123825" indent="-287020">
              <a:lnSpc>
                <a:spcPts val="2590"/>
              </a:lnSpc>
              <a:spcBef>
                <a:spcPts val="425"/>
              </a:spcBef>
              <a:buFont typeface="Arial MT"/>
              <a:buChar char="•"/>
              <a:tabLst>
                <a:tab pos="299085" algn="l"/>
                <a:tab pos="299720" algn="l"/>
              </a:tabLst>
            </a:pPr>
            <a:r>
              <a:rPr lang="fr-FR" b="1" spc="-25" dirty="0">
                <a:latin typeface="Marianne" panose="02000000000000000000" pitchFamily="2" charset="0"/>
                <a:cs typeface="Lucida Sans Unicode"/>
              </a:rPr>
              <a:t>Rappeler que l’accessibilité bénéficie à toutes et tous</a:t>
            </a:r>
            <a:r>
              <a:rPr lang="fr-FR" spc="-25" dirty="0">
                <a:latin typeface="Marianne" panose="02000000000000000000" pitchFamily="2" charset="0"/>
                <a:cs typeface="Lucida Sans Unicode"/>
              </a:rPr>
              <a:t>, car elle concerne : personnes en situation de handicap, personnes âgées, familles avec des enfants en bas âge, personnes temporairement immobilisées, touristes avec des valides…</a:t>
            </a:r>
          </a:p>
          <a:p>
            <a:pPr marL="299085" marR="123825" indent="-287020">
              <a:lnSpc>
                <a:spcPts val="2590"/>
              </a:lnSpc>
              <a:spcBef>
                <a:spcPts val="425"/>
              </a:spcBef>
              <a:buFont typeface="Arial MT"/>
              <a:buChar char="•"/>
              <a:tabLst>
                <a:tab pos="299085" algn="l"/>
                <a:tab pos="299720" algn="l"/>
              </a:tabLst>
            </a:pPr>
            <a:r>
              <a:rPr lang="fr-FR" b="1" spc="-25" dirty="0">
                <a:latin typeface="Marianne" panose="02000000000000000000" pitchFamily="2" charset="0"/>
                <a:cs typeface="Lucida Sans Unicode"/>
              </a:rPr>
              <a:t>Promouvoir une approche universelle de l’accessibilité</a:t>
            </a:r>
            <a:r>
              <a:rPr lang="fr-FR" spc="-25" dirty="0">
                <a:latin typeface="Marianne" panose="02000000000000000000" pitchFamily="2" charset="0"/>
                <a:cs typeface="Lucida Sans Unicode"/>
              </a:rPr>
              <a:t>, pensée dès la conception, qui améliore le confort d’usage pour l’ensemble de la population</a:t>
            </a:r>
          </a:p>
          <a:p>
            <a:pPr marL="299085" marR="123825" indent="-287020">
              <a:lnSpc>
                <a:spcPts val="2590"/>
              </a:lnSpc>
              <a:spcBef>
                <a:spcPts val="425"/>
              </a:spcBef>
              <a:buFont typeface="Arial MT"/>
              <a:buChar char="•"/>
              <a:tabLst>
                <a:tab pos="299085" algn="l"/>
                <a:tab pos="299720" algn="l"/>
              </a:tabLst>
            </a:pPr>
            <a:r>
              <a:rPr lang="fr-FR" b="1" spc="-30" dirty="0">
                <a:latin typeface="Marianne" panose="02000000000000000000" pitchFamily="2" charset="0"/>
                <a:cs typeface="Lucida Sans Unicode"/>
              </a:rPr>
              <a:t>Construire une société plus inclusive</a:t>
            </a:r>
            <a:r>
              <a:rPr lang="fr-FR" spc="-30" dirty="0">
                <a:latin typeface="Marianne" panose="02000000000000000000" pitchFamily="2" charset="0"/>
                <a:cs typeface="Lucida Sans Unicode"/>
              </a:rPr>
              <a:t>, où chacun peut participer pleinement à la vie sociale, économique et citoyenne, sans obstacle ni discrimination</a:t>
            </a:r>
            <a:endParaRPr dirty="0">
              <a:latin typeface="Marianne" panose="02000000000000000000" pitchFamily="2" charset="0"/>
              <a:cs typeface="Lucida Sans Unicode"/>
            </a:endParaRP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r="54237"/>
          <a:stretch/>
        </p:blipFill>
        <p:spPr>
          <a:xfrm>
            <a:off x="381000" y="215349"/>
            <a:ext cx="1765987" cy="1003851"/>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48750"/>
          <a:stretch/>
        </p:blipFill>
        <p:spPr>
          <a:xfrm>
            <a:off x="9137176" y="0"/>
            <a:ext cx="2702263" cy="1371600"/>
          </a:xfrm>
          <a:prstGeom prst="rect">
            <a:avLst/>
          </a:prstGeom>
        </p:spPr>
      </p:pic>
      <p:sp>
        <p:nvSpPr>
          <p:cNvPr id="8" name="Espace réservé du numéro de diapositive 7">
            <a:extLst>
              <a:ext uri="{FF2B5EF4-FFF2-40B4-BE49-F238E27FC236}">
                <a16:creationId xmlns:a16="http://schemas.microsoft.com/office/drawing/2014/main" id="{43EA7CE2-4BAC-0746-596A-C0634F6117F1}"/>
              </a:ext>
            </a:extLst>
          </p:cNvPr>
          <p:cNvSpPr>
            <a:spLocks noGrp="1"/>
          </p:cNvSpPr>
          <p:nvPr>
            <p:ph type="sldNum" sz="quarter" idx="7"/>
          </p:nvPr>
        </p:nvSpPr>
        <p:spPr>
          <a:xfrm>
            <a:off x="8778240" y="6377940"/>
            <a:ext cx="2804160" cy="276999"/>
          </a:xfrm>
        </p:spPr>
        <p:txBody>
          <a:bodyPr/>
          <a:lstStyle/>
          <a:p>
            <a:fld id="{B6F15528-21DE-4FAA-801E-634DDDAF4B2B}" type="slidenum">
              <a:rPr lang="fr-FR" smtClean="0">
                <a:latin typeface="Marianne" panose="02000000000000000000" pitchFamily="2" charset="0"/>
              </a:rPr>
              <a:t>2</a:t>
            </a:fld>
            <a:endParaRPr lang="fr-FR" dirty="0">
              <a:latin typeface="Marianne" panose="020000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E94AE10-1438-9F5F-1F7B-9FD67B081B4E}"/>
              </a:ext>
            </a:extLst>
          </p:cNvPr>
          <p:cNvSpPr>
            <a:spLocks noGrp="1"/>
          </p:cNvSpPr>
          <p:nvPr>
            <p:ph type="sldNum" sz="quarter" idx="7"/>
          </p:nvPr>
        </p:nvSpPr>
        <p:spPr/>
        <p:txBody>
          <a:bodyPr/>
          <a:lstStyle/>
          <a:p>
            <a:fld id="{B6F15528-21DE-4FAA-801E-634DDDAF4B2B}" type="slidenum">
              <a:rPr lang="fr-FR" smtClean="0"/>
              <a:t>3</a:t>
            </a:fld>
            <a:endParaRPr lang="fr-FR"/>
          </a:p>
        </p:txBody>
      </p:sp>
      <p:pic>
        <p:nvPicPr>
          <p:cNvPr id="5" name="Image 4">
            <a:extLst>
              <a:ext uri="{FF2B5EF4-FFF2-40B4-BE49-F238E27FC236}">
                <a16:creationId xmlns:a16="http://schemas.microsoft.com/office/drawing/2014/main" id="{3CF0B03A-3B92-435C-EEF3-27CCE0FF7B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4237"/>
          <a:stretch/>
        </p:blipFill>
        <p:spPr>
          <a:xfrm>
            <a:off x="381000" y="215349"/>
            <a:ext cx="1765987" cy="1003851"/>
          </a:xfrm>
          <a:prstGeom prst="rect">
            <a:avLst/>
          </a:prstGeom>
        </p:spPr>
      </p:pic>
      <p:sp>
        <p:nvSpPr>
          <p:cNvPr id="6" name="object 3">
            <a:extLst>
              <a:ext uri="{FF2B5EF4-FFF2-40B4-BE49-F238E27FC236}">
                <a16:creationId xmlns:a16="http://schemas.microsoft.com/office/drawing/2014/main" id="{EDDA112C-E793-580E-C661-FF777AFF7E5B}"/>
              </a:ext>
            </a:extLst>
          </p:cNvPr>
          <p:cNvSpPr txBox="1"/>
          <p:nvPr/>
        </p:nvSpPr>
        <p:spPr>
          <a:xfrm>
            <a:off x="1708784" y="1028122"/>
            <a:ext cx="8763000"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Marianne" panose="02000000000000000000" pitchFamily="2" charset="0"/>
                <a:cs typeface="Verdana"/>
              </a:rPr>
              <a:t>Outils</a:t>
            </a:r>
            <a:r>
              <a:rPr sz="2400" spc="-185" dirty="0">
                <a:latin typeface="Marianne" panose="02000000000000000000" pitchFamily="2" charset="0"/>
                <a:cs typeface="Verdana"/>
              </a:rPr>
              <a:t> </a:t>
            </a:r>
            <a:r>
              <a:rPr sz="2400" spc="-15" dirty="0" err="1">
                <a:latin typeface="Marianne" panose="02000000000000000000" pitchFamily="2" charset="0"/>
                <a:cs typeface="Verdana"/>
              </a:rPr>
              <a:t>d’accessibilité</a:t>
            </a:r>
            <a:r>
              <a:rPr sz="2400" spc="-155" dirty="0">
                <a:latin typeface="Marianne" panose="02000000000000000000" pitchFamily="2" charset="0"/>
                <a:cs typeface="Verdana"/>
              </a:rPr>
              <a:t> </a:t>
            </a:r>
            <a:r>
              <a:rPr lang="fr-FR" sz="2400" spc="5" dirty="0">
                <a:latin typeface="Marianne" panose="02000000000000000000" pitchFamily="2" charset="0"/>
                <a:cs typeface="Verdana"/>
              </a:rPr>
              <a:t>à destination des collectivités locales</a:t>
            </a:r>
            <a:endParaRPr sz="2400" dirty="0">
              <a:latin typeface="Marianne" panose="02000000000000000000" pitchFamily="2" charset="0"/>
              <a:cs typeface="Verdana"/>
            </a:endParaRPr>
          </a:p>
        </p:txBody>
      </p:sp>
      <p:sp>
        <p:nvSpPr>
          <p:cNvPr id="13" name="ZoneTexte 12">
            <a:extLst>
              <a:ext uri="{FF2B5EF4-FFF2-40B4-BE49-F238E27FC236}">
                <a16:creationId xmlns:a16="http://schemas.microsoft.com/office/drawing/2014/main" id="{E27DC276-E80D-B608-A66E-49A399C205F9}"/>
              </a:ext>
            </a:extLst>
          </p:cNvPr>
          <p:cNvSpPr txBox="1"/>
          <p:nvPr/>
        </p:nvSpPr>
        <p:spPr>
          <a:xfrm>
            <a:off x="553659" y="2282532"/>
            <a:ext cx="4844416" cy="2292935"/>
          </a:xfrm>
          <a:prstGeom prst="rect">
            <a:avLst/>
          </a:prstGeom>
          <a:noFill/>
        </p:spPr>
        <p:txBody>
          <a:bodyPr wrap="square" rtlCol="0">
            <a:spAutoFit/>
          </a:bodyPr>
          <a:lstStyle/>
          <a:p>
            <a:pPr algn="just"/>
            <a:r>
              <a:rPr lang="fr-FR" sz="1300" dirty="0">
                <a:latin typeface="Marianne" panose="02000000000000000000" pitchFamily="2" charset="0"/>
              </a:rPr>
              <a:t>Depuis septembre 2025, le Gouvernement a lancé une </a:t>
            </a:r>
            <a:r>
              <a:rPr lang="fr-FR" sz="1300" b="1" dirty="0">
                <a:latin typeface="Marianne" panose="02000000000000000000" pitchFamily="2" charset="0"/>
              </a:rPr>
              <a:t>boîte à outils accessibilité </a:t>
            </a:r>
            <a:r>
              <a:rPr lang="fr-FR" sz="1300" dirty="0">
                <a:latin typeface="Marianne" panose="02000000000000000000" pitchFamily="2" charset="0"/>
              </a:rPr>
              <a:t>pour accompagner les élus locaux dans la mise en accessibilité de leurs territoires. Élaborée par la </a:t>
            </a:r>
            <a:r>
              <a:rPr lang="fr-FR" sz="1300" b="1" dirty="0">
                <a:latin typeface="Marianne" panose="02000000000000000000" pitchFamily="2" charset="0"/>
              </a:rPr>
              <a:t>Délégation interministérielle à l’Accessibilité </a:t>
            </a:r>
            <a:r>
              <a:rPr lang="fr-FR" sz="1300" dirty="0">
                <a:latin typeface="Marianne" panose="02000000000000000000" pitchFamily="2" charset="0"/>
              </a:rPr>
              <a:t>(DIA) et le S</a:t>
            </a:r>
            <a:r>
              <a:rPr lang="fr-FR" sz="1300" b="1" dirty="0">
                <a:latin typeface="Marianne" panose="02000000000000000000" pitchFamily="2" charset="0"/>
              </a:rPr>
              <a:t>ervice d’information du Gouvernement</a:t>
            </a:r>
            <a:r>
              <a:rPr lang="fr-FR" sz="1300" dirty="0">
                <a:latin typeface="Marianne" panose="02000000000000000000" pitchFamily="2" charset="0"/>
              </a:rPr>
              <a:t> (SIG), cette plateforme propose des </a:t>
            </a:r>
            <a:r>
              <a:rPr lang="fr-FR" sz="1300" b="1" u="sng" dirty="0">
                <a:latin typeface="Marianne" panose="02000000000000000000" pitchFamily="2" charset="0"/>
              </a:rPr>
              <a:t>ressources concrètes</a:t>
            </a:r>
            <a:r>
              <a:rPr lang="fr-FR" sz="1300" dirty="0">
                <a:latin typeface="Marianne" panose="02000000000000000000" pitchFamily="2" charset="0"/>
              </a:rPr>
              <a:t> (guides, cadres réglementaires, financements), organisées autour de thématiques clés comme les transports, la culture, le numérique ou le cadre bâti, et valorise des exemples inspirants de territoires déjà engagés dans des démarches accessibles.</a:t>
            </a:r>
          </a:p>
        </p:txBody>
      </p:sp>
      <p:pic>
        <p:nvPicPr>
          <p:cNvPr id="15" name="Image 14">
            <a:extLst>
              <a:ext uri="{FF2B5EF4-FFF2-40B4-BE49-F238E27FC236}">
                <a16:creationId xmlns:a16="http://schemas.microsoft.com/office/drawing/2014/main" id="{B49F0F42-C2E7-05B1-CD66-22C611D59B59}"/>
              </a:ext>
            </a:extLst>
          </p:cNvPr>
          <p:cNvPicPr>
            <a:picLocks noChangeAspect="1"/>
          </p:cNvPicPr>
          <p:nvPr/>
        </p:nvPicPr>
        <p:blipFill>
          <a:blip r:embed="rId3"/>
          <a:stretch>
            <a:fillRect/>
          </a:stretch>
        </p:blipFill>
        <p:spPr>
          <a:xfrm>
            <a:off x="5398075" y="1685702"/>
            <a:ext cx="6132839" cy="4416814"/>
          </a:xfrm>
          <a:prstGeom prst="rect">
            <a:avLst/>
          </a:prstGeom>
        </p:spPr>
      </p:pic>
      <p:sp>
        <p:nvSpPr>
          <p:cNvPr id="16" name="object 5">
            <a:extLst>
              <a:ext uri="{FF2B5EF4-FFF2-40B4-BE49-F238E27FC236}">
                <a16:creationId xmlns:a16="http://schemas.microsoft.com/office/drawing/2014/main" id="{90BF374C-00F8-76EA-2FF6-F7D65258934F}"/>
              </a:ext>
            </a:extLst>
          </p:cNvPr>
          <p:cNvSpPr txBox="1"/>
          <p:nvPr/>
        </p:nvSpPr>
        <p:spPr>
          <a:xfrm>
            <a:off x="661086" y="4800600"/>
            <a:ext cx="4368113" cy="197490"/>
          </a:xfrm>
          <a:prstGeom prst="rect">
            <a:avLst/>
          </a:prstGeom>
        </p:spPr>
        <p:txBody>
          <a:bodyPr vert="horz" wrap="square" lIns="0" tIns="12700" rIns="0" bIns="0" rtlCol="0">
            <a:spAutoFit/>
          </a:bodyPr>
          <a:lstStyle/>
          <a:p>
            <a:pPr marL="12700">
              <a:lnSpc>
                <a:spcPct val="100000"/>
              </a:lnSpc>
              <a:spcBef>
                <a:spcPts val="100"/>
              </a:spcBef>
            </a:pPr>
            <a:r>
              <a:rPr lang="fr-FR" sz="1200" dirty="0">
                <a:latin typeface="Marianne" panose="02000000000000000000" pitchFamily="2" charset="0"/>
                <a:hlinkClick r:id="rId4"/>
              </a:rPr>
              <a:t>Si vous êtes un élu, découvrez la Boîte à outils accessibilité </a:t>
            </a:r>
            <a:endParaRPr sz="1200" dirty="0">
              <a:latin typeface="Marianne" panose="02000000000000000000" pitchFamily="2" charset="0"/>
              <a:cs typeface="Calibri"/>
            </a:endParaRPr>
          </a:p>
        </p:txBody>
      </p:sp>
    </p:spTree>
    <p:extLst>
      <p:ext uri="{BB962C8B-B14F-4D97-AF65-F5344CB8AC3E}">
        <p14:creationId xmlns:p14="http://schemas.microsoft.com/office/powerpoint/2010/main" val="208464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1298751"/>
            <a:ext cx="11286490" cy="5076390"/>
          </a:xfrm>
          <a:prstGeom prst="rect">
            <a:avLst/>
          </a:prstGeom>
        </p:spPr>
        <p:txBody>
          <a:bodyPr vert="horz" wrap="square" lIns="0" tIns="13335" rIns="0" bIns="0" rtlCol="0">
            <a:spAutoFit/>
          </a:bodyPr>
          <a:lstStyle/>
          <a:p>
            <a:pPr marL="12700">
              <a:lnSpc>
                <a:spcPct val="100000"/>
              </a:lnSpc>
              <a:spcBef>
                <a:spcPts val="105"/>
              </a:spcBef>
            </a:pPr>
            <a:r>
              <a:rPr sz="1100" spc="-5" dirty="0">
                <a:latin typeface="Marianne" panose="02000000000000000000" pitchFamily="2" charset="0"/>
                <a:cs typeface="Lucida Sans Unicode"/>
              </a:rPr>
              <a:t>Outils</a:t>
            </a:r>
            <a:r>
              <a:rPr sz="1100" spc="-65" dirty="0">
                <a:latin typeface="Marianne" panose="02000000000000000000" pitchFamily="2" charset="0"/>
                <a:cs typeface="Lucida Sans Unicode"/>
              </a:rPr>
              <a:t> </a:t>
            </a:r>
            <a:r>
              <a:rPr sz="1100" spc="30" dirty="0">
                <a:latin typeface="Marianne" panose="02000000000000000000" pitchFamily="2" charset="0"/>
                <a:cs typeface="Lucida Sans Unicode"/>
              </a:rPr>
              <a:t>de</a:t>
            </a:r>
            <a:r>
              <a:rPr sz="1100" spc="-50" dirty="0">
                <a:latin typeface="Marianne" panose="02000000000000000000" pitchFamily="2" charset="0"/>
                <a:cs typeface="Lucida Sans Unicode"/>
              </a:rPr>
              <a:t> </a:t>
            </a:r>
            <a:r>
              <a:rPr sz="1100" spc="-15" dirty="0">
                <a:latin typeface="Marianne" panose="02000000000000000000" pitchFamily="2" charset="0"/>
                <a:cs typeface="Lucida Sans Unicode"/>
              </a:rPr>
              <a:t>sensibilisation</a:t>
            </a:r>
            <a:r>
              <a:rPr sz="1100" spc="-65" dirty="0">
                <a:latin typeface="Marianne" panose="02000000000000000000" pitchFamily="2" charset="0"/>
                <a:cs typeface="Lucida Sans Unicode"/>
              </a:rPr>
              <a:t> </a:t>
            </a:r>
            <a:r>
              <a:rPr sz="1100" spc="30" dirty="0">
                <a:latin typeface="Marianne" panose="02000000000000000000" pitchFamily="2" charset="0"/>
                <a:cs typeface="Lucida Sans Unicode"/>
              </a:rPr>
              <a:t>de</a:t>
            </a:r>
            <a:r>
              <a:rPr sz="1100" spc="-65" dirty="0">
                <a:latin typeface="Marianne" panose="02000000000000000000" pitchFamily="2" charset="0"/>
                <a:cs typeface="Lucida Sans Unicode"/>
              </a:rPr>
              <a:t> </a:t>
            </a:r>
            <a:r>
              <a:rPr sz="1100" spc="-10" dirty="0">
                <a:latin typeface="Marianne" panose="02000000000000000000" pitchFamily="2" charset="0"/>
                <a:cs typeface="Lucida Sans Unicode"/>
              </a:rPr>
              <a:t>la</a:t>
            </a:r>
            <a:r>
              <a:rPr sz="1100" spc="-40" dirty="0">
                <a:latin typeface="Marianne" panose="02000000000000000000" pitchFamily="2" charset="0"/>
                <a:cs typeface="Lucida Sans Unicode"/>
              </a:rPr>
              <a:t> </a:t>
            </a:r>
            <a:r>
              <a:rPr sz="1100" b="1" dirty="0">
                <a:latin typeface="Marianne" panose="02000000000000000000" pitchFamily="2" charset="0"/>
                <a:cs typeface="Arial"/>
              </a:rPr>
              <a:t>DINUM</a:t>
            </a:r>
            <a:r>
              <a:rPr sz="1100" b="1" spc="-5" dirty="0">
                <a:latin typeface="Marianne" panose="02000000000000000000" pitchFamily="2" charset="0"/>
                <a:cs typeface="Arial"/>
              </a:rPr>
              <a:t> </a:t>
            </a:r>
            <a:r>
              <a:rPr sz="1100" spc="-50" dirty="0">
                <a:latin typeface="Marianne" panose="02000000000000000000" pitchFamily="2" charset="0"/>
                <a:cs typeface="Lucida Sans Unicode"/>
              </a:rPr>
              <a:t>:</a:t>
            </a:r>
            <a:r>
              <a:rPr sz="1100" spc="-40" dirty="0">
                <a:latin typeface="Marianne" panose="02000000000000000000" pitchFamily="2" charset="0"/>
                <a:cs typeface="Lucida Sans Unicode"/>
              </a:rPr>
              <a:t> </a:t>
            </a:r>
            <a:r>
              <a:rPr sz="1100" u="sng" spc="-50" dirty="0">
                <a:solidFill>
                  <a:srgbClr val="0462C1"/>
                </a:solidFill>
                <a:uFill>
                  <a:solidFill>
                    <a:srgbClr val="0462C1"/>
                  </a:solidFill>
                </a:uFill>
                <a:latin typeface="Marianne" panose="02000000000000000000" pitchFamily="2" charset="0"/>
                <a:cs typeface="Verdana"/>
                <a:hlinkClick r:id="rId2"/>
              </a:rPr>
              <a:t>Les</a:t>
            </a:r>
            <a:r>
              <a:rPr sz="1100" u="sng" spc="-80" dirty="0">
                <a:solidFill>
                  <a:srgbClr val="0462C1"/>
                </a:solidFill>
                <a:uFill>
                  <a:solidFill>
                    <a:srgbClr val="0462C1"/>
                  </a:solidFill>
                </a:uFill>
                <a:latin typeface="Marianne" panose="02000000000000000000" pitchFamily="2" charset="0"/>
                <a:cs typeface="Verdana"/>
                <a:hlinkClick r:id="rId2"/>
              </a:rPr>
              <a:t> </a:t>
            </a:r>
            <a:r>
              <a:rPr sz="1100" u="sng" spc="-15" dirty="0">
                <a:solidFill>
                  <a:srgbClr val="0462C1"/>
                </a:solidFill>
                <a:uFill>
                  <a:solidFill>
                    <a:srgbClr val="0462C1"/>
                  </a:solidFill>
                </a:uFill>
                <a:latin typeface="Marianne" panose="02000000000000000000" pitchFamily="2" charset="0"/>
                <a:cs typeface="Verdana"/>
                <a:hlinkClick r:id="rId2"/>
              </a:rPr>
              <a:t>outils</a:t>
            </a:r>
            <a:r>
              <a:rPr sz="1100" u="sng" spc="-100" dirty="0">
                <a:solidFill>
                  <a:srgbClr val="0462C1"/>
                </a:solidFill>
                <a:uFill>
                  <a:solidFill>
                    <a:srgbClr val="0462C1"/>
                  </a:solidFill>
                </a:uFill>
                <a:latin typeface="Marianne" panose="02000000000000000000" pitchFamily="2" charset="0"/>
                <a:cs typeface="Verdana"/>
                <a:hlinkClick r:id="rId2"/>
              </a:rPr>
              <a:t> </a:t>
            </a:r>
            <a:r>
              <a:rPr sz="1100" u="sng" spc="10" dirty="0">
                <a:solidFill>
                  <a:srgbClr val="0462C1"/>
                </a:solidFill>
                <a:uFill>
                  <a:solidFill>
                    <a:srgbClr val="0462C1"/>
                  </a:solidFill>
                </a:uFill>
                <a:latin typeface="Marianne" panose="02000000000000000000" pitchFamily="2" charset="0"/>
                <a:cs typeface="Verdana"/>
                <a:hlinkClick r:id="rId2"/>
              </a:rPr>
              <a:t>de</a:t>
            </a:r>
            <a:r>
              <a:rPr sz="1100" u="sng" spc="-100" dirty="0">
                <a:solidFill>
                  <a:srgbClr val="0462C1"/>
                </a:solidFill>
                <a:uFill>
                  <a:solidFill>
                    <a:srgbClr val="0462C1"/>
                  </a:solidFill>
                </a:uFill>
                <a:latin typeface="Marianne" panose="02000000000000000000" pitchFamily="2" charset="0"/>
                <a:cs typeface="Verdana"/>
                <a:hlinkClick r:id="rId2"/>
              </a:rPr>
              <a:t> </a:t>
            </a:r>
            <a:r>
              <a:rPr sz="1100" u="sng" spc="-30" dirty="0">
                <a:solidFill>
                  <a:srgbClr val="0462C1"/>
                </a:solidFill>
                <a:uFill>
                  <a:solidFill>
                    <a:srgbClr val="0462C1"/>
                  </a:solidFill>
                </a:uFill>
                <a:latin typeface="Marianne" panose="02000000000000000000" pitchFamily="2" charset="0"/>
                <a:cs typeface="Verdana"/>
                <a:hlinkClick r:id="rId2"/>
              </a:rPr>
              <a:t>design</a:t>
            </a:r>
            <a:r>
              <a:rPr sz="1100" u="sng" spc="-80" dirty="0">
                <a:solidFill>
                  <a:srgbClr val="0462C1"/>
                </a:solidFill>
                <a:uFill>
                  <a:solidFill>
                    <a:srgbClr val="0462C1"/>
                  </a:solidFill>
                </a:uFill>
                <a:latin typeface="Marianne" panose="02000000000000000000" pitchFamily="2" charset="0"/>
                <a:cs typeface="Verdana"/>
                <a:hlinkClick r:id="rId2"/>
              </a:rPr>
              <a:t> </a:t>
            </a:r>
            <a:r>
              <a:rPr sz="1100" u="sng" spc="10" dirty="0">
                <a:solidFill>
                  <a:srgbClr val="0462C1"/>
                </a:solidFill>
                <a:uFill>
                  <a:solidFill>
                    <a:srgbClr val="0462C1"/>
                  </a:solidFill>
                </a:uFill>
                <a:latin typeface="Marianne" panose="02000000000000000000" pitchFamily="2" charset="0"/>
                <a:cs typeface="Verdana"/>
                <a:hlinkClick r:id="rId2"/>
              </a:rPr>
              <a:t>de</a:t>
            </a:r>
            <a:r>
              <a:rPr sz="1100" u="sng" spc="-95" dirty="0">
                <a:solidFill>
                  <a:srgbClr val="0462C1"/>
                </a:solidFill>
                <a:uFill>
                  <a:solidFill>
                    <a:srgbClr val="0462C1"/>
                  </a:solidFill>
                </a:uFill>
                <a:latin typeface="Marianne" panose="02000000000000000000" pitchFamily="2" charset="0"/>
                <a:cs typeface="Verdana"/>
                <a:hlinkClick r:id="rId2"/>
              </a:rPr>
              <a:t> </a:t>
            </a:r>
            <a:r>
              <a:rPr sz="1100" u="sng" spc="-15" dirty="0">
                <a:solidFill>
                  <a:srgbClr val="0462C1"/>
                </a:solidFill>
                <a:uFill>
                  <a:solidFill>
                    <a:srgbClr val="0462C1"/>
                  </a:solidFill>
                </a:uFill>
                <a:latin typeface="Marianne" panose="02000000000000000000" pitchFamily="2" charset="0"/>
                <a:cs typeface="Verdana"/>
                <a:hlinkClick r:id="rId2"/>
              </a:rPr>
              <a:t>l’accessibilité</a:t>
            </a:r>
            <a:r>
              <a:rPr sz="1100" u="sng" spc="-105" dirty="0">
                <a:solidFill>
                  <a:srgbClr val="0462C1"/>
                </a:solidFill>
                <a:uFill>
                  <a:solidFill>
                    <a:srgbClr val="0462C1"/>
                  </a:solidFill>
                </a:uFill>
                <a:latin typeface="Marianne" panose="02000000000000000000" pitchFamily="2" charset="0"/>
                <a:cs typeface="Verdana"/>
                <a:hlinkClick r:id="rId2"/>
              </a:rPr>
              <a:t> </a:t>
            </a:r>
            <a:r>
              <a:rPr sz="1100" u="sng" spc="-295" dirty="0">
                <a:solidFill>
                  <a:srgbClr val="0462C1"/>
                </a:solidFill>
                <a:uFill>
                  <a:solidFill>
                    <a:srgbClr val="0462C1"/>
                  </a:solidFill>
                </a:uFill>
                <a:latin typeface="Marianne" panose="02000000000000000000" pitchFamily="2" charset="0"/>
                <a:cs typeface="Lucida Sans Unicode"/>
                <a:hlinkClick r:id="rId2"/>
              </a:rPr>
              <a:t>-</a:t>
            </a:r>
            <a:r>
              <a:rPr sz="1100" u="sng" spc="-250" dirty="0">
                <a:solidFill>
                  <a:srgbClr val="0462C1"/>
                </a:solidFill>
                <a:uFill>
                  <a:solidFill>
                    <a:srgbClr val="0462C1"/>
                  </a:solidFill>
                </a:uFill>
                <a:latin typeface="Marianne" panose="02000000000000000000" pitchFamily="2" charset="0"/>
                <a:cs typeface="Lucida Sans Unicode"/>
                <a:hlinkClick r:id="rId2"/>
              </a:rPr>
              <a:t> </a:t>
            </a:r>
            <a:r>
              <a:rPr sz="1100" u="sng" dirty="0">
                <a:solidFill>
                  <a:srgbClr val="0462C1"/>
                </a:solidFill>
                <a:uFill>
                  <a:solidFill>
                    <a:srgbClr val="0462C1"/>
                  </a:solidFill>
                </a:uFill>
                <a:latin typeface="Marianne" panose="02000000000000000000" pitchFamily="2" charset="0"/>
                <a:cs typeface="Lucida Sans Unicode"/>
                <a:hlinkClick r:id="rId2"/>
              </a:rPr>
              <a:t>DesignGouv</a:t>
            </a:r>
            <a:r>
              <a:rPr sz="1100" u="sng" spc="-80" dirty="0">
                <a:solidFill>
                  <a:srgbClr val="0462C1"/>
                </a:solidFill>
                <a:uFill>
                  <a:solidFill>
                    <a:srgbClr val="0462C1"/>
                  </a:solidFill>
                </a:uFill>
                <a:latin typeface="Marianne" panose="02000000000000000000" pitchFamily="2" charset="0"/>
                <a:cs typeface="Lucida Sans Unicode"/>
                <a:hlinkClick r:id="rId2"/>
              </a:rPr>
              <a:t> </a:t>
            </a:r>
            <a:r>
              <a:rPr sz="1100" u="sng" spc="-10" dirty="0">
                <a:solidFill>
                  <a:srgbClr val="0462C1"/>
                </a:solidFill>
                <a:uFill>
                  <a:solidFill>
                    <a:srgbClr val="0462C1"/>
                  </a:solidFill>
                </a:uFill>
                <a:latin typeface="Marianne" panose="02000000000000000000" pitchFamily="2" charset="0"/>
                <a:cs typeface="Lucida Sans Unicode"/>
                <a:hlinkClick r:id="rId2"/>
              </a:rPr>
              <a:t>(numerique.gouv.fr)</a:t>
            </a:r>
            <a:endParaRPr sz="1100" dirty="0">
              <a:latin typeface="Marianne" panose="02000000000000000000" pitchFamily="2" charset="0"/>
              <a:cs typeface="Lucida Sans Unicode"/>
            </a:endParaRPr>
          </a:p>
          <a:p>
            <a:pPr marL="241300" indent="-228600">
              <a:lnSpc>
                <a:spcPct val="100000"/>
              </a:lnSpc>
              <a:spcBef>
                <a:spcPts val="860"/>
              </a:spcBef>
              <a:buClr>
                <a:srgbClr val="000000"/>
              </a:buClr>
              <a:buFont typeface="Arial MT"/>
              <a:buChar char="•"/>
              <a:tabLst>
                <a:tab pos="240665" algn="l"/>
                <a:tab pos="241300" algn="l"/>
              </a:tabLst>
            </a:pPr>
            <a:r>
              <a:rPr sz="1100" u="sng" dirty="0">
                <a:solidFill>
                  <a:srgbClr val="0462C1"/>
                </a:solidFill>
                <a:uFill>
                  <a:solidFill>
                    <a:srgbClr val="0462C1"/>
                  </a:solidFill>
                </a:uFill>
                <a:latin typeface="Marianne" panose="02000000000000000000" pitchFamily="2" charset="0"/>
                <a:cs typeface="Lucida Sans Unicode"/>
                <a:hlinkClick r:id="rId3"/>
              </a:rPr>
              <a:t>Diagnostic</a:t>
            </a:r>
            <a:r>
              <a:rPr sz="1100" u="sng" spc="-90" dirty="0">
                <a:solidFill>
                  <a:srgbClr val="0462C1"/>
                </a:solidFill>
                <a:uFill>
                  <a:solidFill>
                    <a:srgbClr val="0462C1"/>
                  </a:solidFill>
                </a:uFill>
                <a:latin typeface="Marianne" panose="02000000000000000000" pitchFamily="2" charset="0"/>
                <a:cs typeface="Lucida Sans Unicode"/>
                <a:hlinkClick r:id="rId3"/>
              </a:rPr>
              <a:t> </a:t>
            </a:r>
            <a:r>
              <a:rPr sz="1100" u="sng" spc="-15" dirty="0">
                <a:solidFill>
                  <a:srgbClr val="0462C1"/>
                </a:solidFill>
                <a:uFill>
                  <a:solidFill>
                    <a:srgbClr val="0462C1"/>
                  </a:solidFill>
                </a:uFill>
                <a:latin typeface="Marianne" panose="02000000000000000000" pitchFamily="2" charset="0"/>
                <a:cs typeface="Lucida Sans Unicode"/>
                <a:hlinkClick r:id="rId3"/>
              </a:rPr>
              <a:t>flash</a:t>
            </a:r>
            <a:r>
              <a:rPr sz="1100" spc="-55" dirty="0">
                <a:solidFill>
                  <a:srgbClr val="0462C1"/>
                </a:solidFill>
                <a:latin typeface="Marianne" panose="02000000000000000000" pitchFamily="2" charset="0"/>
                <a:cs typeface="Lucida Sans Unicode"/>
                <a:hlinkClick r:id="rId3"/>
              </a:rPr>
              <a:t> </a:t>
            </a:r>
            <a:r>
              <a:rPr sz="1100" spc="-5" dirty="0">
                <a:latin typeface="Marianne" panose="02000000000000000000" pitchFamily="2" charset="0"/>
                <a:cs typeface="Verdana"/>
              </a:rPr>
              <a:t>permet</a:t>
            </a:r>
            <a:r>
              <a:rPr sz="1100" spc="-100" dirty="0">
                <a:latin typeface="Marianne" panose="02000000000000000000" pitchFamily="2" charset="0"/>
                <a:cs typeface="Verdana"/>
              </a:rPr>
              <a:t> </a:t>
            </a:r>
            <a:r>
              <a:rPr sz="1100" spc="-15" dirty="0">
                <a:latin typeface="Marianne" panose="02000000000000000000" pitchFamily="2" charset="0"/>
                <a:cs typeface="Verdana"/>
              </a:rPr>
              <a:t>d’estimer</a:t>
            </a:r>
            <a:r>
              <a:rPr sz="1100" spc="-105" dirty="0">
                <a:latin typeface="Marianne" panose="02000000000000000000" pitchFamily="2" charset="0"/>
                <a:cs typeface="Verdana"/>
              </a:rPr>
              <a:t> </a:t>
            </a:r>
            <a:r>
              <a:rPr sz="1100" spc="-30" dirty="0">
                <a:latin typeface="Marianne" panose="02000000000000000000" pitchFamily="2" charset="0"/>
                <a:cs typeface="Verdana"/>
              </a:rPr>
              <a:t>la</a:t>
            </a:r>
            <a:r>
              <a:rPr sz="1100" spc="-90" dirty="0">
                <a:latin typeface="Marianne" panose="02000000000000000000" pitchFamily="2" charset="0"/>
                <a:cs typeface="Verdana"/>
              </a:rPr>
              <a:t> </a:t>
            </a:r>
            <a:r>
              <a:rPr sz="1100" spc="-20" dirty="0">
                <a:latin typeface="Marianne" panose="02000000000000000000" pitchFamily="2" charset="0"/>
                <a:cs typeface="Verdana"/>
              </a:rPr>
              <a:t>qualité,</a:t>
            </a:r>
            <a:r>
              <a:rPr sz="1100" spc="-114" dirty="0">
                <a:latin typeface="Marianne" panose="02000000000000000000" pitchFamily="2" charset="0"/>
                <a:cs typeface="Verdana"/>
              </a:rPr>
              <a:t> </a:t>
            </a:r>
            <a:r>
              <a:rPr sz="1100" spc="-15" dirty="0">
                <a:latin typeface="Marianne" panose="02000000000000000000" pitchFamily="2" charset="0"/>
                <a:cs typeface="Verdana"/>
              </a:rPr>
              <a:t>l’accessibilité</a:t>
            </a:r>
            <a:r>
              <a:rPr sz="1100" spc="-114" dirty="0">
                <a:latin typeface="Marianne" panose="02000000000000000000" pitchFamily="2" charset="0"/>
                <a:cs typeface="Verdana"/>
              </a:rPr>
              <a:t> </a:t>
            </a:r>
            <a:r>
              <a:rPr sz="1100" dirty="0">
                <a:latin typeface="Marianne" panose="02000000000000000000" pitchFamily="2" charset="0"/>
                <a:cs typeface="Verdana"/>
              </a:rPr>
              <a:t>et</a:t>
            </a:r>
            <a:r>
              <a:rPr sz="1100" spc="-90" dirty="0">
                <a:latin typeface="Marianne" panose="02000000000000000000" pitchFamily="2" charset="0"/>
                <a:cs typeface="Verdana"/>
              </a:rPr>
              <a:t> </a:t>
            </a:r>
            <a:r>
              <a:rPr sz="1100" spc="-15" dirty="0">
                <a:latin typeface="Marianne" panose="02000000000000000000" pitchFamily="2" charset="0"/>
                <a:cs typeface="Verdana"/>
              </a:rPr>
              <a:t>le</a:t>
            </a:r>
            <a:r>
              <a:rPr sz="1100" spc="-85" dirty="0">
                <a:latin typeface="Marianne" panose="02000000000000000000" pitchFamily="2" charset="0"/>
                <a:cs typeface="Verdana"/>
              </a:rPr>
              <a:t> </a:t>
            </a:r>
            <a:r>
              <a:rPr sz="1100" spc="-30" dirty="0">
                <a:latin typeface="Marianne" panose="02000000000000000000" pitchFamily="2" charset="0"/>
                <a:cs typeface="Verdana"/>
              </a:rPr>
              <a:t>design</a:t>
            </a:r>
            <a:r>
              <a:rPr sz="1100" spc="-80" dirty="0">
                <a:latin typeface="Marianne" panose="02000000000000000000" pitchFamily="2" charset="0"/>
                <a:cs typeface="Verdana"/>
              </a:rPr>
              <a:t> </a:t>
            </a:r>
            <a:r>
              <a:rPr sz="1100" dirty="0">
                <a:latin typeface="Marianne" panose="02000000000000000000" pitchFamily="2" charset="0"/>
                <a:cs typeface="Verdana"/>
              </a:rPr>
              <a:t>d’un</a:t>
            </a:r>
            <a:r>
              <a:rPr sz="1100" spc="-100" dirty="0">
                <a:latin typeface="Marianne" panose="02000000000000000000" pitchFamily="2" charset="0"/>
                <a:cs typeface="Verdana"/>
              </a:rPr>
              <a:t> </a:t>
            </a:r>
            <a:r>
              <a:rPr sz="1100" spc="-20" dirty="0">
                <a:latin typeface="Marianne" panose="02000000000000000000" pitchFamily="2" charset="0"/>
                <a:cs typeface="Verdana"/>
              </a:rPr>
              <a:t>site</a:t>
            </a:r>
            <a:r>
              <a:rPr sz="1100" spc="-95" dirty="0">
                <a:latin typeface="Marianne" panose="02000000000000000000" pitchFamily="2" charset="0"/>
                <a:cs typeface="Verdana"/>
              </a:rPr>
              <a:t> </a:t>
            </a:r>
            <a:r>
              <a:rPr sz="1100" dirty="0">
                <a:latin typeface="Marianne" panose="02000000000000000000" pitchFamily="2" charset="0"/>
                <a:cs typeface="Verdana"/>
              </a:rPr>
              <a:t>ou</a:t>
            </a:r>
            <a:r>
              <a:rPr sz="1100" spc="-100" dirty="0">
                <a:latin typeface="Marianne" panose="02000000000000000000" pitchFamily="2" charset="0"/>
                <a:cs typeface="Verdana"/>
              </a:rPr>
              <a:t> </a:t>
            </a:r>
            <a:r>
              <a:rPr sz="1100" spc="-5" dirty="0">
                <a:latin typeface="Marianne" panose="02000000000000000000" pitchFamily="2" charset="0"/>
                <a:cs typeface="Verdana"/>
              </a:rPr>
              <a:t>d’une</a:t>
            </a:r>
            <a:r>
              <a:rPr sz="1100" spc="-90" dirty="0">
                <a:latin typeface="Marianne" panose="02000000000000000000" pitchFamily="2" charset="0"/>
                <a:cs typeface="Verdana"/>
              </a:rPr>
              <a:t> </a:t>
            </a:r>
            <a:r>
              <a:rPr sz="1100" spc="-10" dirty="0">
                <a:latin typeface="Marianne" panose="02000000000000000000" pitchFamily="2" charset="0"/>
                <a:cs typeface="Verdana"/>
              </a:rPr>
              <a:t>démarche</a:t>
            </a:r>
            <a:r>
              <a:rPr sz="1100" spc="-125" dirty="0">
                <a:latin typeface="Marianne" panose="02000000000000000000" pitchFamily="2" charset="0"/>
                <a:cs typeface="Verdana"/>
              </a:rPr>
              <a:t> </a:t>
            </a:r>
            <a:r>
              <a:rPr sz="1100" spc="-20" dirty="0">
                <a:latin typeface="Marianne" panose="02000000000000000000" pitchFamily="2" charset="0"/>
                <a:cs typeface="Verdana"/>
              </a:rPr>
              <a:t>en</a:t>
            </a:r>
            <a:r>
              <a:rPr sz="1100" spc="-70" dirty="0">
                <a:latin typeface="Marianne" panose="02000000000000000000" pitchFamily="2" charset="0"/>
                <a:cs typeface="Verdana"/>
              </a:rPr>
              <a:t> </a:t>
            </a:r>
            <a:r>
              <a:rPr sz="1100" spc="-30" dirty="0">
                <a:latin typeface="Marianne" panose="02000000000000000000" pitchFamily="2" charset="0"/>
                <a:cs typeface="Verdana"/>
              </a:rPr>
              <a:t>ligne</a:t>
            </a:r>
            <a:r>
              <a:rPr sz="1100" spc="-85" dirty="0">
                <a:latin typeface="Marianne" panose="02000000000000000000" pitchFamily="2" charset="0"/>
                <a:cs typeface="Verdana"/>
              </a:rPr>
              <a:t> </a:t>
            </a:r>
            <a:r>
              <a:rPr sz="1100" dirty="0">
                <a:latin typeface="Marianne" panose="02000000000000000000" pitchFamily="2" charset="0"/>
                <a:cs typeface="Verdana"/>
              </a:rPr>
              <a:t>d’une</a:t>
            </a:r>
            <a:r>
              <a:rPr sz="1100" spc="-100" dirty="0">
                <a:latin typeface="Marianne" panose="02000000000000000000" pitchFamily="2" charset="0"/>
                <a:cs typeface="Verdana"/>
              </a:rPr>
              <a:t> </a:t>
            </a:r>
            <a:r>
              <a:rPr sz="1100" spc="-15" dirty="0">
                <a:latin typeface="Marianne" panose="02000000000000000000" pitchFamily="2" charset="0"/>
                <a:cs typeface="Verdana"/>
              </a:rPr>
              <a:t>administration</a:t>
            </a:r>
            <a:r>
              <a:rPr sz="1100" spc="-80" dirty="0">
                <a:latin typeface="Marianne" panose="02000000000000000000" pitchFamily="2" charset="0"/>
                <a:cs typeface="Verdana"/>
              </a:rPr>
              <a:t> </a:t>
            </a:r>
            <a:r>
              <a:rPr sz="1100" spc="5" dirty="0">
                <a:latin typeface="Marianne" panose="02000000000000000000" pitchFamily="2" charset="0"/>
                <a:cs typeface="Lucida Sans Unicode"/>
              </a:rPr>
              <a:t>publique</a:t>
            </a:r>
            <a:endParaRPr sz="1100" dirty="0">
              <a:latin typeface="Marianne" panose="02000000000000000000" pitchFamily="2" charset="0"/>
              <a:cs typeface="Lucida Sans Unicode"/>
            </a:endParaRPr>
          </a:p>
          <a:p>
            <a:pPr marL="241300" indent="-228600">
              <a:lnSpc>
                <a:spcPct val="100000"/>
              </a:lnSpc>
              <a:spcBef>
                <a:spcPts val="865"/>
              </a:spcBef>
              <a:buFont typeface="Arial MT"/>
              <a:buChar char="•"/>
              <a:tabLst>
                <a:tab pos="240665" algn="l"/>
                <a:tab pos="241300" algn="l"/>
              </a:tabLst>
            </a:pPr>
            <a:r>
              <a:rPr sz="1100" spc="-10" dirty="0">
                <a:latin typeface="Marianne" panose="02000000000000000000" pitchFamily="2" charset="0"/>
                <a:cs typeface="Lucida Sans Unicode"/>
              </a:rPr>
              <a:t>la</a:t>
            </a:r>
            <a:r>
              <a:rPr sz="1100" spc="-60" dirty="0">
                <a:solidFill>
                  <a:srgbClr val="0462C1"/>
                </a:solidFill>
                <a:latin typeface="Marianne" panose="02000000000000000000" pitchFamily="2" charset="0"/>
                <a:cs typeface="Lucida Sans Unicode"/>
              </a:rPr>
              <a:t> </a:t>
            </a:r>
            <a:r>
              <a:rPr sz="1100" u="sng" dirty="0">
                <a:solidFill>
                  <a:srgbClr val="0462C1"/>
                </a:solidFill>
                <a:uFill>
                  <a:solidFill>
                    <a:srgbClr val="0462C1"/>
                  </a:solidFill>
                </a:uFill>
                <a:latin typeface="Marianne" panose="02000000000000000000" pitchFamily="2" charset="0"/>
                <a:cs typeface="Lucida Sans Unicode"/>
                <a:hlinkClick r:id="rId4"/>
              </a:rPr>
              <a:t>checklist</a:t>
            </a:r>
            <a:r>
              <a:rPr sz="1100" u="sng" spc="-60" dirty="0">
                <a:solidFill>
                  <a:srgbClr val="0462C1"/>
                </a:solidFill>
                <a:uFill>
                  <a:solidFill>
                    <a:srgbClr val="0462C1"/>
                  </a:solidFill>
                </a:uFill>
                <a:latin typeface="Marianne" panose="02000000000000000000" pitchFamily="2" charset="0"/>
                <a:cs typeface="Lucida Sans Unicode"/>
                <a:hlinkClick r:id="rId4"/>
              </a:rPr>
              <a:t> </a:t>
            </a:r>
            <a:r>
              <a:rPr sz="1100" u="sng" spc="20" dirty="0">
                <a:solidFill>
                  <a:srgbClr val="0462C1"/>
                </a:solidFill>
                <a:uFill>
                  <a:solidFill>
                    <a:srgbClr val="0462C1"/>
                  </a:solidFill>
                </a:uFill>
                <a:latin typeface="Marianne" panose="02000000000000000000" pitchFamily="2" charset="0"/>
                <a:cs typeface="Lucida Sans Unicode"/>
                <a:hlinkClick r:id="rId4"/>
              </a:rPr>
              <a:t>dev</a:t>
            </a:r>
            <a:r>
              <a:rPr sz="1100" spc="-55" dirty="0">
                <a:solidFill>
                  <a:srgbClr val="0462C1"/>
                </a:solidFill>
                <a:latin typeface="Marianne" panose="02000000000000000000" pitchFamily="2" charset="0"/>
                <a:cs typeface="Lucida Sans Unicode"/>
                <a:hlinkClick r:id="rId4"/>
              </a:rPr>
              <a:t> </a:t>
            </a:r>
            <a:r>
              <a:rPr sz="1100" dirty="0">
                <a:latin typeface="Marianne" panose="02000000000000000000" pitchFamily="2" charset="0"/>
                <a:cs typeface="Lucida Sans Unicode"/>
              </a:rPr>
              <a:t>regroupe</a:t>
            </a:r>
            <a:r>
              <a:rPr sz="1100" spc="-85"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spc="-5" dirty="0">
                <a:latin typeface="Marianne" panose="02000000000000000000" pitchFamily="2" charset="0"/>
                <a:cs typeface="Lucida Sans Unicode"/>
              </a:rPr>
              <a:t>tests</a:t>
            </a:r>
            <a:r>
              <a:rPr sz="1100" spc="-65" dirty="0">
                <a:latin typeface="Marianne" panose="02000000000000000000" pitchFamily="2" charset="0"/>
                <a:cs typeface="Lucida Sans Unicode"/>
              </a:rPr>
              <a:t> </a:t>
            </a:r>
            <a:r>
              <a:rPr sz="1100" spc="35" dirty="0">
                <a:latin typeface="Marianne" panose="02000000000000000000" pitchFamily="2" charset="0"/>
                <a:cs typeface="Lucida Sans Unicode"/>
              </a:rPr>
              <a:t>et</a:t>
            </a:r>
            <a:r>
              <a:rPr sz="1100" spc="-45" dirty="0">
                <a:latin typeface="Marianne" panose="02000000000000000000" pitchFamily="2" charset="0"/>
                <a:cs typeface="Lucida Sans Unicode"/>
              </a:rPr>
              <a:t> </a:t>
            </a:r>
            <a:r>
              <a:rPr sz="1100" dirty="0">
                <a:latin typeface="Marianne" panose="02000000000000000000" pitchFamily="2" charset="0"/>
                <a:cs typeface="Lucida Sans Unicode"/>
              </a:rPr>
              <a:t>vérifications</a:t>
            </a:r>
            <a:r>
              <a:rPr sz="1100" spc="-80" dirty="0">
                <a:latin typeface="Marianne" panose="02000000000000000000" pitchFamily="2" charset="0"/>
                <a:cs typeface="Lucida Sans Unicode"/>
              </a:rPr>
              <a:t> </a:t>
            </a:r>
            <a:r>
              <a:rPr sz="1100" spc="-5" dirty="0">
                <a:latin typeface="Marianne" panose="02000000000000000000" pitchFamily="2" charset="0"/>
                <a:cs typeface="Lucida Sans Unicode"/>
              </a:rPr>
              <a:t>rapides</a:t>
            </a:r>
            <a:r>
              <a:rPr sz="1100" spc="-80" dirty="0">
                <a:latin typeface="Marianne" panose="02000000000000000000" pitchFamily="2" charset="0"/>
                <a:cs typeface="Lucida Sans Unicode"/>
              </a:rPr>
              <a:t> </a:t>
            </a:r>
            <a:r>
              <a:rPr sz="1100" spc="10" dirty="0">
                <a:latin typeface="Marianne" panose="02000000000000000000" pitchFamily="2" charset="0"/>
                <a:cs typeface="Lucida Sans Unicode"/>
              </a:rPr>
              <a:t>à</a:t>
            </a:r>
            <a:r>
              <a:rPr sz="1100" spc="-60" dirty="0">
                <a:latin typeface="Marianne" panose="02000000000000000000" pitchFamily="2" charset="0"/>
                <a:cs typeface="Lucida Sans Unicode"/>
              </a:rPr>
              <a:t> </a:t>
            </a:r>
            <a:r>
              <a:rPr sz="1100" dirty="0">
                <a:latin typeface="Marianne" panose="02000000000000000000" pitchFamily="2" charset="0"/>
                <a:cs typeface="Lucida Sans Unicode"/>
              </a:rPr>
              <a:t>faire</a:t>
            </a:r>
            <a:r>
              <a:rPr sz="1100" spc="-75" dirty="0">
                <a:latin typeface="Marianne" panose="02000000000000000000" pitchFamily="2" charset="0"/>
                <a:cs typeface="Lucida Sans Unicode"/>
              </a:rPr>
              <a:t> </a:t>
            </a:r>
            <a:r>
              <a:rPr sz="1100" spc="-35" dirty="0">
                <a:latin typeface="Marianne" panose="02000000000000000000" pitchFamily="2" charset="0"/>
                <a:cs typeface="Lucida Sans Unicode"/>
              </a:rPr>
              <a:t>soi-même</a:t>
            </a:r>
            <a:r>
              <a:rPr sz="1100" spc="-85" dirty="0">
                <a:latin typeface="Marianne" panose="02000000000000000000" pitchFamily="2" charset="0"/>
                <a:cs typeface="Lucida Sans Unicode"/>
              </a:rPr>
              <a:t> </a:t>
            </a:r>
            <a:r>
              <a:rPr sz="1100" spc="20" dirty="0">
                <a:latin typeface="Marianne" panose="02000000000000000000" pitchFamily="2" charset="0"/>
                <a:cs typeface="Lucida Sans Unicode"/>
              </a:rPr>
              <a:t>avant</a:t>
            </a:r>
            <a:r>
              <a:rPr sz="1100" spc="-65" dirty="0">
                <a:latin typeface="Marianne" panose="02000000000000000000" pitchFamily="2" charset="0"/>
                <a:cs typeface="Lucida Sans Unicode"/>
              </a:rPr>
              <a:t> </a:t>
            </a:r>
            <a:r>
              <a:rPr sz="1100" spc="30" dirty="0">
                <a:latin typeface="Marianne" panose="02000000000000000000" pitchFamily="2" charset="0"/>
                <a:cs typeface="Lucida Sans Unicode"/>
              </a:rPr>
              <a:t>de</a:t>
            </a:r>
            <a:r>
              <a:rPr sz="1100" spc="-55" dirty="0">
                <a:latin typeface="Marianne" panose="02000000000000000000" pitchFamily="2" charset="0"/>
                <a:cs typeface="Lucida Sans Unicode"/>
              </a:rPr>
              <a:t> </a:t>
            </a:r>
            <a:r>
              <a:rPr sz="1100" spc="-10" dirty="0">
                <a:latin typeface="Marianne" panose="02000000000000000000" pitchFamily="2" charset="0"/>
                <a:cs typeface="Lucida Sans Unicode"/>
              </a:rPr>
              <a:t>livrer</a:t>
            </a:r>
            <a:r>
              <a:rPr sz="1100" spc="-65" dirty="0">
                <a:latin typeface="Marianne" panose="02000000000000000000" pitchFamily="2" charset="0"/>
                <a:cs typeface="Lucida Sans Unicode"/>
              </a:rPr>
              <a:t> </a:t>
            </a:r>
            <a:r>
              <a:rPr sz="1100" spc="-15" dirty="0">
                <a:latin typeface="Marianne" panose="02000000000000000000" pitchFamily="2" charset="0"/>
                <a:cs typeface="Lucida Sans Unicode"/>
              </a:rPr>
              <a:t>son</a:t>
            </a:r>
            <a:r>
              <a:rPr sz="1100" spc="-45" dirty="0">
                <a:latin typeface="Marianne" panose="02000000000000000000" pitchFamily="2" charset="0"/>
                <a:cs typeface="Lucida Sans Unicode"/>
              </a:rPr>
              <a:t> </a:t>
            </a:r>
            <a:r>
              <a:rPr sz="1100" spc="5" dirty="0">
                <a:latin typeface="Marianne" panose="02000000000000000000" pitchFamily="2" charset="0"/>
                <a:cs typeface="Lucida Sans Unicode"/>
              </a:rPr>
              <a:t>travail</a:t>
            </a:r>
            <a:r>
              <a:rPr sz="1100" spc="-75" dirty="0">
                <a:latin typeface="Marianne" panose="02000000000000000000" pitchFamily="2" charset="0"/>
                <a:cs typeface="Lucida Sans Unicode"/>
              </a:rPr>
              <a:t> </a:t>
            </a:r>
            <a:r>
              <a:rPr sz="1100" spc="-50" dirty="0">
                <a:latin typeface="Marianne" panose="02000000000000000000" pitchFamily="2" charset="0"/>
                <a:cs typeface="Lucida Sans Unicode"/>
              </a:rPr>
              <a:t>;</a:t>
            </a:r>
            <a:endParaRPr sz="1100" dirty="0">
              <a:latin typeface="Marianne" panose="02000000000000000000" pitchFamily="2" charset="0"/>
              <a:cs typeface="Lucida Sans Unicode"/>
            </a:endParaRPr>
          </a:p>
          <a:p>
            <a:pPr marL="241300" marR="238760" indent="-228600">
              <a:lnSpc>
                <a:spcPts val="1190"/>
              </a:lnSpc>
              <a:spcBef>
                <a:spcPts val="1025"/>
              </a:spcBef>
              <a:buFont typeface="Arial MT"/>
              <a:buChar char="•"/>
              <a:tabLst>
                <a:tab pos="240665" algn="l"/>
                <a:tab pos="241300" algn="l"/>
              </a:tabLst>
            </a:pPr>
            <a:r>
              <a:rPr sz="1100" spc="-5" dirty="0">
                <a:latin typeface="Marianne" panose="02000000000000000000" pitchFamily="2" charset="0"/>
                <a:cs typeface="Lucida Sans Unicode"/>
              </a:rPr>
              <a:t>le</a:t>
            </a:r>
            <a:r>
              <a:rPr sz="1100" spc="-50" dirty="0">
                <a:solidFill>
                  <a:srgbClr val="0462C1"/>
                </a:solidFill>
                <a:latin typeface="Marianne" panose="02000000000000000000" pitchFamily="2" charset="0"/>
                <a:cs typeface="Lucida Sans Unicode"/>
              </a:rPr>
              <a:t> </a:t>
            </a:r>
            <a:r>
              <a:rPr sz="1100" u="sng" spc="20" dirty="0">
                <a:solidFill>
                  <a:srgbClr val="0462C1"/>
                </a:solidFill>
                <a:uFill>
                  <a:solidFill>
                    <a:srgbClr val="0462C1"/>
                  </a:solidFill>
                </a:uFill>
                <a:latin typeface="Marianne" panose="02000000000000000000" pitchFamily="2" charset="0"/>
                <a:cs typeface="Lucida Sans Unicode"/>
                <a:hlinkClick r:id="rId5"/>
              </a:rPr>
              <a:t>mémo</a:t>
            </a:r>
            <a:r>
              <a:rPr sz="1100" u="sng" spc="-70" dirty="0">
                <a:solidFill>
                  <a:srgbClr val="0462C1"/>
                </a:solidFill>
                <a:uFill>
                  <a:solidFill>
                    <a:srgbClr val="0462C1"/>
                  </a:solidFill>
                </a:uFill>
                <a:latin typeface="Marianne" panose="02000000000000000000" pitchFamily="2" charset="0"/>
                <a:cs typeface="Lucida Sans Unicode"/>
                <a:hlinkClick r:id="rId5"/>
              </a:rPr>
              <a:t> </a:t>
            </a:r>
            <a:r>
              <a:rPr sz="1100" u="sng" spc="20" dirty="0">
                <a:solidFill>
                  <a:srgbClr val="0462C1"/>
                </a:solidFill>
                <a:uFill>
                  <a:solidFill>
                    <a:srgbClr val="0462C1"/>
                  </a:solidFill>
                </a:uFill>
                <a:latin typeface="Marianne" panose="02000000000000000000" pitchFamily="2" charset="0"/>
                <a:cs typeface="Lucida Sans Unicode"/>
                <a:hlinkClick r:id="rId5"/>
              </a:rPr>
              <a:t>dev</a:t>
            </a:r>
            <a:r>
              <a:rPr sz="1100" spc="-45" dirty="0">
                <a:solidFill>
                  <a:srgbClr val="0462C1"/>
                </a:solidFill>
                <a:latin typeface="Marianne" panose="02000000000000000000" pitchFamily="2" charset="0"/>
                <a:cs typeface="Lucida Sans Unicode"/>
                <a:hlinkClick r:id="rId5"/>
              </a:rPr>
              <a:t> </a:t>
            </a:r>
            <a:r>
              <a:rPr sz="1100" spc="-15" dirty="0">
                <a:latin typeface="Marianne" panose="02000000000000000000" pitchFamily="2" charset="0"/>
                <a:cs typeface="Verdana"/>
              </a:rPr>
              <a:t>regroupe</a:t>
            </a:r>
            <a:r>
              <a:rPr sz="1100" spc="-120" dirty="0">
                <a:latin typeface="Marianne" panose="02000000000000000000" pitchFamily="2" charset="0"/>
                <a:cs typeface="Verdana"/>
              </a:rPr>
              <a:t> </a:t>
            </a:r>
            <a:r>
              <a:rPr sz="1100" spc="-50" dirty="0">
                <a:latin typeface="Marianne" panose="02000000000000000000" pitchFamily="2" charset="0"/>
                <a:cs typeface="Verdana"/>
              </a:rPr>
              <a:t>sur</a:t>
            </a:r>
            <a:r>
              <a:rPr sz="1100" spc="-105" dirty="0">
                <a:latin typeface="Marianne" panose="02000000000000000000" pitchFamily="2" charset="0"/>
                <a:cs typeface="Verdana"/>
              </a:rPr>
              <a:t> </a:t>
            </a:r>
            <a:r>
              <a:rPr sz="1100" spc="-20" dirty="0">
                <a:latin typeface="Marianne" panose="02000000000000000000" pitchFamily="2" charset="0"/>
                <a:cs typeface="Verdana"/>
              </a:rPr>
              <a:t>une</a:t>
            </a:r>
            <a:r>
              <a:rPr sz="1100" spc="-95" dirty="0">
                <a:latin typeface="Marianne" panose="02000000000000000000" pitchFamily="2" charset="0"/>
                <a:cs typeface="Verdana"/>
              </a:rPr>
              <a:t> </a:t>
            </a:r>
            <a:r>
              <a:rPr sz="1100" spc="-35" dirty="0">
                <a:latin typeface="Marianne" panose="02000000000000000000" pitchFamily="2" charset="0"/>
                <a:cs typeface="Verdana"/>
              </a:rPr>
              <a:t>seule</a:t>
            </a:r>
            <a:r>
              <a:rPr sz="1100" spc="-100" dirty="0">
                <a:latin typeface="Marianne" panose="02000000000000000000" pitchFamily="2" charset="0"/>
                <a:cs typeface="Verdana"/>
              </a:rPr>
              <a:t> </a:t>
            </a:r>
            <a:r>
              <a:rPr sz="1100" dirty="0">
                <a:latin typeface="Marianne" panose="02000000000000000000" pitchFamily="2" charset="0"/>
                <a:cs typeface="Verdana"/>
              </a:rPr>
              <a:t>et</a:t>
            </a:r>
            <a:r>
              <a:rPr sz="1100" spc="-80" dirty="0">
                <a:latin typeface="Marianne" panose="02000000000000000000" pitchFamily="2" charset="0"/>
                <a:cs typeface="Verdana"/>
              </a:rPr>
              <a:t> </a:t>
            </a:r>
            <a:r>
              <a:rPr sz="1100" spc="-25" dirty="0">
                <a:latin typeface="Marianne" panose="02000000000000000000" pitchFamily="2" charset="0"/>
                <a:cs typeface="Verdana"/>
              </a:rPr>
              <a:t>même</a:t>
            </a:r>
            <a:r>
              <a:rPr sz="1100" spc="-105" dirty="0">
                <a:latin typeface="Marianne" panose="02000000000000000000" pitchFamily="2" charset="0"/>
                <a:cs typeface="Verdana"/>
              </a:rPr>
              <a:t> </a:t>
            </a:r>
            <a:r>
              <a:rPr sz="1100" spc="-25" dirty="0">
                <a:latin typeface="Marianne" panose="02000000000000000000" pitchFamily="2" charset="0"/>
                <a:cs typeface="Verdana"/>
              </a:rPr>
              <a:t>page</a:t>
            </a:r>
            <a:r>
              <a:rPr sz="1100" spc="-105" dirty="0">
                <a:latin typeface="Marianne" panose="02000000000000000000" pitchFamily="2" charset="0"/>
                <a:cs typeface="Verdana"/>
              </a:rPr>
              <a:t> </a:t>
            </a:r>
            <a:r>
              <a:rPr sz="1100" spc="-45" dirty="0">
                <a:latin typeface="Marianne" panose="02000000000000000000" pitchFamily="2" charset="0"/>
                <a:cs typeface="Verdana"/>
              </a:rPr>
              <a:t>les</a:t>
            </a:r>
            <a:r>
              <a:rPr sz="1100" spc="-95" dirty="0">
                <a:latin typeface="Marianne" panose="02000000000000000000" pitchFamily="2" charset="0"/>
                <a:cs typeface="Verdana"/>
              </a:rPr>
              <a:t> </a:t>
            </a:r>
            <a:r>
              <a:rPr sz="1100" dirty="0">
                <a:latin typeface="Marianne" panose="02000000000000000000" pitchFamily="2" charset="0"/>
                <a:cs typeface="Verdana"/>
              </a:rPr>
              <a:t>points</a:t>
            </a:r>
            <a:r>
              <a:rPr sz="1100" spc="-100" dirty="0">
                <a:latin typeface="Marianne" panose="02000000000000000000" pitchFamily="2" charset="0"/>
                <a:cs typeface="Verdana"/>
              </a:rPr>
              <a:t> </a:t>
            </a:r>
            <a:r>
              <a:rPr sz="1100" spc="5" dirty="0">
                <a:latin typeface="Marianne" panose="02000000000000000000" pitchFamily="2" charset="0"/>
                <a:cs typeface="Verdana"/>
              </a:rPr>
              <a:t>d’attention</a:t>
            </a:r>
            <a:r>
              <a:rPr sz="1100" spc="-110" dirty="0">
                <a:latin typeface="Marianne" panose="02000000000000000000" pitchFamily="2" charset="0"/>
                <a:cs typeface="Verdana"/>
              </a:rPr>
              <a:t> </a:t>
            </a:r>
            <a:r>
              <a:rPr sz="1100" spc="5" dirty="0">
                <a:latin typeface="Marianne" panose="02000000000000000000" pitchFamily="2" charset="0"/>
                <a:cs typeface="Verdana"/>
              </a:rPr>
              <a:t>pour</a:t>
            </a:r>
            <a:r>
              <a:rPr sz="1100" spc="-90" dirty="0">
                <a:latin typeface="Marianne" panose="02000000000000000000" pitchFamily="2" charset="0"/>
                <a:cs typeface="Verdana"/>
              </a:rPr>
              <a:t> </a:t>
            </a:r>
            <a:r>
              <a:rPr sz="1100" b="1" spc="-30" dirty="0">
                <a:latin typeface="Marianne" panose="02000000000000000000" pitchFamily="2" charset="0"/>
                <a:cs typeface="Arial"/>
              </a:rPr>
              <a:t>les</a:t>
            </a:r>
            <a:r>
              <a:rPr sz="1100" b="1" spc="-5" dirty="0">
                <a:latin typeface="Marianne" panose="02000000000000000000" pitchFamily="2" charset="0"/>
                <a:cs typeface="Arial"/>
              </a:rPr>
              <a:t> </a:t>
            </a:r>
            <a:r>
              <a:rPr sz="1100" b="1" spc="10" dirty="0">
                <a:latin typeface="Marianne" panose="02000000000000000000" pitchFamily="2" charset="0"/>
                <a:cs typeface="Arial"/>
              </a:rPr>
              <a:t>développeurs</a:t>
            </a:r>
            <a:r>
              <a:rPr sz="1100" b="1" spc="20" dirty="0">
                <a:latin typeface="Marianne" panose="02000000000000000000" pitchFamily="2" charset="0"/>
                <a:cs typeface="Arial"/>
              </a:rPr>
              <a:t> </a:t>
            </a:r>
            <a:r>
              <a:rPr sz="1100" b="1" spc="65" dirty="0">
                <a:latin typeface="Marianne" panose="02000000000000000000" pitchFamily="2" charset="0"/>
                <a:cs typeface="Arial"/>
              </a:rPr>
              <a:t>et</a:t>
            </a:r>
            <a:r>
              <a:rPr sz="1100" b="1" dirty="0">
                <a:latin typeface="Marianne" panose="02000000000000000000" pitchFamily="2" charset="0"/>
                <a:cs typeface="Arial"/>
              </a:rPr>
              <a:t> </a:t>
            </a:r>
            <a:r>
              <a:rPr sz="1100" b="1" spc="-30" dirty="0">
                <a:latin typeface="Marianne" panose="02000000000000000000" pitchFamily="2" charset="0"/>
                <a:cs typeface="Arial"/>
              </a:rPr>
              <a:t>les</a:t>
            </a:r>
            <a:r>
              <a:rPr sz="1100" b="1" spc="-5" dirty="0">
                <a:latin typeface="Marianne" panose="02000000000000000000" pitchFamily="2" charset="0"/>
                <a:cs typeface="Arial"/>
              </a:rPr>
              <a:t> </a:t>
            </a:r>
            <a:r>
              <a:rPr sz="1100" b="1" dirty="0">
                <a:latin typeface="Marianne" panose="02000000000000000000" pitchFamily="2" charset="0"/>
                <a:cs typeface="Arial"/>
              </a:rPr>
              <a:t>développeuses</a:t>
            </a:r>
            <a:r>
              <a:rPr sz="1100" b="1" spc="5" dirty="0">
                <a:latin typeface="Marianne" panose="02000000000000000000" pitchFamily="2" charset="0"/>
                <a:cs typeface="Arial"/>
              </a:rPr>
              <a:t> </a:t>
            </a:r>
            <a:r>
              <a:rPr sz="1100" b="1" spc="45" dirty="0">
                <a:latin typeface="Marianne" panose="02000000000000000000" pitchFamily="2" charset="0"/>
                <a:cs typeface="Arial"/>
              </a:rPr>
              <a:t>front</a:t>
            </a:r>
            <a:r>
              <a:rPr sz="1100" b="1" spc="30" dirty="0">
                <a:latin typeface="Marianne" panose="02000000000000000000" pitchFamily="2" charset="0"/>
                <a:cs typeface="Arial"/>
              </a:rPr>
              <a:t> </a:t>
            </a:r>
            <a:r>
              <a:rPr sz="1100" spc="-25" dirty="0">
                <a:latin typeface="Marianne" panose="02000000000000000000" pitchFamily="2" charset="0"/>
                <a:cs typeface="Lucida Sans Unicode"/>
              </a:rPr>
              <a:t>ainsi</a:t>
            </a:r>
            <a:r>
              <a:rPr sz="1100" spc="-75" dirty="0">
                <a:latin typeface="Marianne" panose="02000000000000000000" pitchFamily="2" charset="0"/>
                <a:cs typeface="Lucida Sans Unicode"/>
              </a:rPr>
              <a:t> </a:t>
            </a:r>
            <a:r>
              <a:rPr sz="1100" spc="15" dirty="0">
                <a:latin typeface="Marianne" panose="02000000000000000000" pitchFamily="2" charset="0"/>
                <a:cs typeface="Lucida Sans Unicode"/>
              </a:rPr>
              <a:t>que</a:t>
            </a:r>
            <a:r>
              <a:rPr sz="1100" spc="-65"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spc="-25" dirty="0">
                <a:latin typeface="Marianne" panose="02000000000000000000" pitchFamily="2" charset="0"/>
                <a:cs typeface="Lucida Sans Unicode"/>
              </a:rPr>
              <a:t>liens</a:t>
            </a:r>
            <a:r>
              <a:rPr sz="1100" spc="-40" dirty="0">
                <a:latin typeface="Marianne" panose="02000000000000000000" pitchFamily="2" charset="0"/>
                <a:cs typeface="Lucida Sans Unicode"/>
              </a:rPr>
              <a:t> </a:t>
            </a:r>
            <a:r>
              <a:rPr sz="1100" spc="-10" dirty="0">
                <a:latin typeface="Marianne" panose="02000000000000000000" pitchFamily="2" charset="0"/>
                <a:cs typeface="Lucida Sans Unicode"/>
              </a:rPr>
              <a:t>vers</a:t>
            </a:r>
            <a:r>
              <a:rPr sz="1100" spc="-55"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spc="-15" dirty="0">
                <a:latin typeface="Marianne" panose="02000000000000000000" pitchFamily="2" charset="0"/>
                <a:cs typeface="Lucida Sans Unicode"/>
              </a:rPr>
              <a:t>ressources </a:t>
            </a:r>
            <a:r>
              <a:rPr sz="1100" spc="-330" dirty="0">
                <a:latin typeface="Marianne" panose="02000000000000000000" pitchFamily="2" charset="0"/>
                <a:cs typeface="Lucida Sans Unicode"/>
              </a:rPr>
              <a:t> </a:t>
            </a:r>
            <a:r>
              <a:rPr sz="1100" spc="5" dirty="0">
                <a:latin typeface="Marianne" panose="02000000000000000000" pitchFamily="2" charset="0"/>
                <a:cs typeface="Lucida Sans Unicode"/>
              </a:rPr>
              <a:t>adéquates</a:t>
            </a:r>
            <a:r>
              <a:rPr sz="1100" spc="-85" dirty="0">
                <a:latin typeface="Marianne" panose="02000000000000000000" pitchFamily="2" charset="0"/>
                <a:cs typeface="Lucida Sans Unicode"/>
              </a:rPr>
              <a:t> </a:t>
            </a:r>
            <a:r>
              <a:rPr sz="1100" spc="-50" dirty="0">
                <a:latin typeface="Marianne" panose="02000000000000000000" pitchFamily="2" charset="0"/>
                <a:cs typeface="Lucida Sans Unicode"/>
              </a:rPr>
              <a:t>;</a:t>
            </a:r>
            <a:endParaRPr sz="1100" dirty="0">
              <a:latin typeface="Marianne" panose="02000000000000000000" pitchFamily="2" charset="0"/>
              <a:cs typeface="Lucida Sans Unicode"/>
            </a:endParaRPr>
          </a:p>
          <a:p>
            <a:pPr marL="241300" indent="-228600">
              <a:lnSpc>
                <a:spcPct val="100000"/>
              </a:lnSpc>
              <a:spcBef>
                <a:spcPts val="844"/>
              </a:spcBef>
              <a:buFont typeface="Arial MT"/>
              <a:buChar char="•"/>
              <a:tabLst>
                <a:tab pos="240665" algn="l"/>
                <a:tab pos="241300" algn="l"/>
              </a:tabLst>
            </a:pPr>
            <a:r>
              <a:rPr sz="1100" spc="-5" dirty="0">
                <a:latin typeface="Marianne" panose="02000000000000000000" pitchFamily="2" charset="0"/>
                <a:cs typeface="Lucida Sans Unicode"/>
              </a:rPr>
              <a:t>le</a:t>
            </a:r>
            <a:r>
              <a:rPr sz="1100" spc="-50" dirty="0">
                <a:solidFill>
                  <a:srgbClr val="0462C1"/>
                </a:solidFill>
                <a:latin typeface="Marianne" panose="02000000000000000000" pitchFamily="2" charset="0"/>
                <a:cs typeface="Lucida Sans Unicode"/>
              </a:rPr>
              <a:t> </a:t>
            </a:r>
            <a:r>
              <a:rPr sz="1100" u="sng" spc="20" dirty="0">
                <a:solidFill>
                  <a:srgbClr val="0462C1"/>
                </a:solidFill>
                <a:uFill>
                  <a:solidFill>
                    <a:srgbClr val="0462C1"/>
                  </a:solidFill>
                </a:uFill>
                <a:latin typeface="Marianne" panose="02000000000000000000" pitchFamily="2" charset="0"/>
                <a:cs typeface="Lucida Sans Unicode"/>
                <a:hlinkClick r:id="rId6"/>
              </a:rPr>
              <a:t>mémo</a:t>
            </a:r>
            <a:r>
              <a:rPr sz="1100" u="sng" spc="-65" dirty="0">
                <a:solidFill>
                  <a:srgbClr val="0462C1"/>
                </a:solidFill>
                <a:uFill>
                  <a:solidFill>
                    <a:srgbClr val="0462C1"/>
                  </a:solidFill>
                </a:uFill>
                <a:latin typeface="Marianne" panose="02000000000000000000" pitchFamily="2" charset="0"/>
                <a:cs typeface="Lucida Sans Unicode"/>
                <a:hlinkClick r:id="rId6"/>
              </a:rPr>
              <a:t> </a:t>
            </a:r>
            <a:r>
              <a:rPr sz="1100" u="sng" spc="-20" dirty="0">
                <a:solidFill>
                  <a:srgbClr val="0462C1"/>
                </a:solidFill>
                <a:uFill>
                  <a:solidFill>
                    <a:srgbClr val="0462C1"/>
                  </a:solidFill>
                </a:uFill>
                <a:latin typeface="Marianne" panose="02000000000000000000" pitchFamily="2" charset="0"/>
                <a:cs typeface="Lucida Sans Unicode"/>
                <a:hlinkClick r:id="rId6"/>
              </a:rPr>
              <a:t>design</a:t>
            </a:r>
            <a:r>
              <a:rPr sz="1100" spc="-45" dirty="0">
                <a:solidFill>
                  <a:srgbClr val="0462C1"/>
                </a:solidFill>
                <a:latin typeface="Marianne" panose="02000000000000000000" pitchFamily="2" charset="0"/>
                <a:cs typeface="Lucida Sans Unicode"/>
                <a:hlinkClick r:id="rId6"/>
              </a:rPr>
              <a:t> </a:t>
            </a:r>
            <a:r>
              <a:rPr sz="1100" spc="-15" dirty="0">
                <a:latin typeface="Marianne" panose="02000000000000000000" pitchFamily="2" charset="0"/>
                <a:cs typeface="Verdana"/>
              </a:rPr>
              <a:t>regroupe</a:t>
            </a:r>
            <a:r>
              <a:rPr sz="1100" spc="-125" dirty="0">
                <a:latin typeface="Marianne" panose="02000000000000000000" pitchFamily="2" charset="0"/>
                <a:cs typeface="Verdana"/>
              </a:rPr>
              <a:t> </a:t>
            </a:r>
            <a:r>
              <a:rPr sz="1100" spc="-50" dirty="0">
                <a:latin typeface="Marianne" panose="02000000000000000000" pitchFamily="2" charset="0"/>
                <a:cs typeface="Verdana"/>
              </a:rPr>
              <a:t>sur</a:t>
            </a:r>
            <a:r>
              <a:rPr sz="1100" spc="-105" dirty="0">
                <a:latin typeface="Marianne" panose="02000000000000000000" pitchFamily="2" charset="0"/>
                <a:cs typeface="Verdana"/>
              </a:rPr>
              <a:t> </a:t>
            </a:r>
            <a:r>
              <a:rPr sz="1100" spc="-20" dirty="0">
                <a:latin typeface="Marianne" panose="02000000000000000000" pitchFamily="2" charset="0"/>
                <a:cs typeface="Verdana"/>
              </a:rPr>
              <a:t>une</a:t>
            </a:r>
            <a:r>
              <a:rPr sz="1100" spc="-90" dirty="0">
                <a:latin typeface="Marianne" panose="02000000000000000000" pitchFamily="2" charset="0"/>
                <a:cs typeface="Verdana"/>
              </a:rPr>
              <a:t> </a:t>
            </a:r>
            <a:r>
              <a:rPr sz="1100" spc="-35" dirty="0">
                <a:latin typeface="Marianne" panose="02000000000000000000" pitchFamily="2" charset="0"/>
                <a:cs typeface="Verdana"/>
              </a:rPr>
              <a:t>seule</a:t>
            </a:r>
            <a:r>
              <a:rPr sz="1100" spc="-100" dirty="0">
                <a:latin typeface="Marianne" panose="02000000000000000000" pitchFamily="2" charset="0"/>
                <a:cs typeface="Verdana"/>
              </a:rPr>
              <a:t> </a:t>
            </a:r>
            <a:r>
              <a:rPr sz="1100" dirty="0">
                <a:latin typeface="Marianne" panose="02000000000000000000" pitchFamily="2" charset="0"/>
                <a:cs typeface="Verdana"/>
              </a:rPr>
              <a:t>et</a:t>
            </a:r>
            <a:r>
              <a:rPr sz="1100" spc="-85" dirty="0">
                <a:latin typeface="Marianne" panose="02000000000000000000" pitchFamily="2" charset="0"/>
                <a:cs typeface="Verdana"/>
              </a:rPr>
              <a:t> </a:t>
            </a:r>
            <a:r>
              <a:rPr sz="1100" spc="-25" dirty="0">
                <a:latin typeface="Marianne" panose="02000000000000000000" pitchFamily="2" charset="0"/>
                <a:cs typeface="Verdana"/>
              </a:rPr>
              <a:t>même</a:t>
            </a:r>
            <a:r>
              <a:rPr sz="1100" spc="-105" dirty="0">
                <a:latin typeface="Marianne" panose="02000000000000000000" pitchFamily="2" charset="0"/>
                <a:cs typeface="Verdana"/>
              </a:rPr>
              <a:t> </a:t>
            </a:r>
            <a:r>
              <a:rPr sz="1100" spc="-25" dirty="0">
                <a:latin typeface="Marianne" panose="02000000000000000000" pitchFamily="2" charset="0"/>
                <a:cs typeface="Verdana"/>
              </a:rPr>
              <a:t>page</a:t>
            </a:r>
            <a:r>
              <a:rPr sz="1100" spc="-105" dirty="0">
                <a:latin typeface="Marianne" panose="02000000000000000000" pitchFamily="2" charset="0"/>
                <a:cs typeface="Verdana"/>
              </a:rPr>
              <a:t> </a:t>
            </a:r>
            <a:r>
              <a:rPr sz="1100" spc="-45" dirty="0">
                <a:latin typeface="Marianne" panose="02000000000000000000" pitchFamily="2" charset="0"/>
                <a:cs typeface="Verdana"/>
              </a:rPr>
              <a:t>les</a:t>
            </a:r>
            <a:r>
              <a:rPr sz="1100" spc="-90" dirty="0">
                <a:latin typeface="Marianne" panose="02000000000000000000" pitchFamily="2" charset="0"/>
                <a:cs typeface="Verdana"/>
              </a:rPr>
              <a:t> </a:t>
            </a:r>
            <a:r>
              <a:rPr sz="1100" dirty="0">
                <a:latin typeface="Marianne" panose="02000000000000000000" pitchFamily="2" charset="0"/>
                <a:cs typeface="Verdana"/>
              </a:rPr>
              <a:t>points</a:t>
            </a:r>
            <a:r>
              <a:rPr sz="1100" spc="-105" dirty="0">
                <a:latin typeface="Marianne" panose="02000000000000000000" pitchFamily="2" charset="0"/>
                <a:cs typeface="Verdana"/>
              </a:rPr>
              <a:t> </a:t>
            </a:r>
            <a:r>
              <a:rPr sz="1100" spc="5" dirty="0">
                <a:latin typeface="Marianne" panose="02000000000000000000" pitchFamily="2" charset="0"/>
                <a:cs typeface="Verdana"/>
              </a:rPr>
              <a:t>d’attention</a:t>
            </a:r>
            <a:r>
              <a:rPr sz="1100" spc="-125" dirty="0">
                <a:latin typeface="Marianne" panose="02000000000000000000" pitchFamily="2" charset="0"/>
                <a:cs typeface="Verdana"/>
              </a:rPr>
              <a:t> </a:t>
            </a:r>
            <a:r>
              <a:rPr sz="1100" spc="5" dirty="0">
                <a:latin typeface="Marianne" panose="02000000000000000000" pitchFamily="2" charset="0"/>
                <a:cs typeface="Verdana"/>
              </a:rPr>
              <a:t>pour</a:t>
            </a:r>
            <a:r>
              <a:rPr sz="1100" spc="-80" dirty="0">
                <a:latin typeface="Marianne" panose="02000000000000000000" pitchFamily="2" charset="0"/>
                <a:cs typeface="Verdana"/>
              </a:rPr>
              <a:t> </a:t>
            </a:r>
            <a:r>
              <a:rPr sz="1100" b="1" spc="-30" dirty="0">
                <a:latin typeface="Marianne" panose="02000000000000000000" pitchFamily="2" charset="0"/>
                <a:cs typeface="Arial"/>
              </a:rPr>
              <a:t>les</a:t>
            </a:r>
            <a:r>
              <a:rPr sz="1100" b="1" spc="-10" dirty="0">
                <a:latin typeface="Marianne" panose="02000000000000000000" pitchFamily="2" charset="0"/>
                <a:cs typeface="Arial"/>
              </a:rPr>
              <a:t> </a:t>
            </a:r>
            <a:r>
              <a:rPr sz="1100" b="1" spc="-20" dirty="0">
                <a:latin typeface="Marianne" panose="02000000000000000000" pitchFamily="2" charset="0"/>
                <a:cs typeface="Arial"/>
              </a:rPr>
              <a:t>designers</a:t>
            </a:r>
            <a:r>
              <a:rPr sz="1100" b="1" spc="5" dirty="0">
                <a:latin typeface="Marianne" panose="02000000000000000000" pitchFamily="2" charset="0"/>
                <a:cs typeface="Arial"/>
              </a:rPr>
              <a:t> </a:t>
            </a:r>
            <a:r>
              <a:rPr sz="1100" spc="-25" dirty="0">
                <a:latin typeface="Marianne" panose="02000000000000000000" pitchFamily="2" charset="0"/>
                <a:cs typeface="Lucida Sans Unicode"/>
              </a:rPr>
              <a:t>ainsi</a:t>
            </a:r>
            <a:r>
              <a:rPr sz="1100" spc="-75" dirty="0">
                <a:latin typeface="Marianne" panose="02000000000000000000" pitchFamily="2" charset="0"/>
                <a:cs typeface="Lucida Sans Unicode"/>
              </a:rPr>
              <a:t> </a:t>
            </a:r>
            <a:r>
              <a:rPr sz="1100" spc="15" dirty="0">
                <a:latin typeface="Marianne" panose="02000000000000000000" pitchFamily="2" charset="0"/>
                <a:cs typeface="Lucida Sans Unicode"/>
              </a:rPr>
              <a:t>que</a:t>
            </a:r>
            <a:r>
              <a:rPr sz="1100" spc="-65"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spc="-25" dirty="0">
                <a:latin typeface="Marianne" panose="02000000000000000000" pitchFamily="2" charset="0"/>
                <a:cs typeface="Lucida Sans Unicode"/>
              </a:rPr>
              <a:t>liens</a:t>
            </a:r>
            <a:r>
              <a:rPr sz="1100" spc="-45" dirty="0">
                <a:latin typeface="Marianne" panose="02000000000000000000" pitchFamily="2" charset="0"/>
                <a:cs typeface="Lucida Sans Unicode"/>
              </a:rPr>
              <a:t> </a:t>
            </a:r>
            <a:r>
              <a:rPr sz="1100" spc="-10" dirty="0">
                <a:latin typeface="Marianne" panose="02000000000000000000" pitchFamily="2" charset="0"/>
                <a:cs typeface="Lucida Sans Unicode"/>
              </a:rPr>
              <a:t>vers</a:t>
            </a:r>
            <a:r>
              <a:rPr sz="1100" spc="-50"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spc="-15" dirty="0">
                <a:latin typeface="Marianne" panose="02000000000000000000" pitchFamily="2" charset="0"/>
                <a:cs typeface="Lucida Sans Unicode"/>
              </a:rPr>
              <a:t>ressources</a:t>
            </a:r>
            <a:r>
              <a:rPr sz="1100" spc="-90" dirty="0">
                <a:latin typeface="Marianne" panose="02000000000000000000" pitchFamily="2" charset="0"/>
                <a:cs typeface="Lucida Sans Unicode"/>
              </a:rPr>
              <a:t> </a:t>
            </a:r>
            <a:r>
              <a:rPr sz="1100" spc="5" dirty="0">
                <a:latin typeface="Marianne" panose="02000000000000000000" pitchFamily="2" charset="0"/>
                <a:cs typeface="Lucida Sans Unicode"/>
              </a:rPr>
              <a:t>adéquates.</a:t>
            </a:r>
            <a:endParaRPr sz="1100" dirty="0">
              <a:latin typeface="Marianne" panose="02000000000000000000" pitchFamily="2" charset="0"/>
              <a:cs typeface="Lucida Sans Unicode"/>
            </a:endParaRPr>
          </a:p>
          <a:p>
            <a:pPr marL="241300" marR="5080" indent="-228600">
              <a:lnSpc>
                <a:spcPts val="1190"/>
              </a:lnSpc>
              <a:spcBef>
                <a:spcPts val="1015"/>
              </a:spcBef>
              <a:buFont typeface="Arial MT"/>
              <a:buChar char="•"/>
              <a:tabLst>
                <a:tab pos="240665" algn="l"/>
                <a:tab pos="241300" algn="l"/>
              </a:tabLst>
            </a:pPr>
            <a:r>
              <a:rPr sz="1100" spc="-30" dirty="0">
                <a:latin typeface="Marianne" panose="02000000000000000000" pitchFamily="2" charset="0"/>
                <a:cs typeface="Lucida Sans Unicode"/>
              </a:rPr>
              <a:t>les</a:t>
            </a:r>
            <a:r>
              <a:rPr sz="1100" spc="-35" dirty="0">
                <a:latin typeface="Marianne" panose="02000000000000000000" pitchFamily="2" charset="0"/>
                <a:cs typeface="Lucida Sans Unicode"/>
              </a:rPr>
              <a:t> </a:t>
            </a:r>
            <a:r>
              <a:rPr sz="1100" spc="-5" dirty="0">
                <a:latin typeface="Marianne" panose="02000000000000000000" pitchFamily="2" charset="0"/>
                <a:cs typeface="Lucida Sans Unicode"/>
              </a:rPr>
              <a:t>nombreux</a:t>
            </a:r>
            <a:r>
              <a:rPr sz="1100" spc="-65" dirty="0">
                <a:solidFill>
                  <a:srgbClr val="0462C1"/>
                </a:solidFill>
                <a:latin typeface="Marianne" panose="02000000000000000000" pitchFamily="2" charset="0"/>
                <a:cs typeface="Lucida Sans Unicode"/>
              </a:rPr>
              <a:t> </a:t>
            </a:r>
            <a:r>
              <a:rPr sz="1100" u="sng" dirty="0">
                <a:solidFill>
                  <a:srgbClr val="0462C1"/>
                </a:solidFill>
                <a:uFill>
                  <a:solidFill>
                    <a:srgbClr val="0462C1"/>
                  </a:solidFill>
                </a:uFill>
                <a:latin typeface="Marianne" panose="02000000000000000000" pitchFamily="2" charset="0"/>
                <a:cs typeface="Lucida Sans Unicode"/>
                <a:hlinkClick r:id="rId7"/>
              </a:rPr>
              <a:t>Guides</a:t>
            </a:r>
            <a:r>
              <a:rPr sz="1100" u="sng" spc="-55" dirty="0">
                <a:solidFill>
                  <a:srgbClr val="0462C1"/>
                </a:solidFill>
                <a:uFill>
                  <a:solidFill>
                    <a:srgbClr val="0462C1"/>
                  </a:solidFill>
                </a:uFill>
                <a:latin typeface="Marianne" panose="02000000000000000000" pitchFamily="2" charset="0"/>
                <a:cs typeface="Lucida Sans Unicode"/>
                <a:hlinkClick r:id="rId7"/>
              </a:rPr>
              <a:t> </a:t>
            </a:r>
            <a:r>
              <a:rPr sz="1100" u="sng" dirty="0">
                <a:solidFill>
                  <a:srgbClr val="0462C1"/>
                </a:solidFill>
                <a:uFill>
                  <a:solidFill>
                    <a:srgbClr val="0462C1"/>
                  </a:solidFill>
                </a:uFill>
                <a:latin typeface="Marianne" panose="02000000000000000000" pitchFamily="2" charset="0"/>
                <a:cs typeface="Lucida Sans Unicode"/>
                <a:hlinkClick r:id="rId7"/>
              </a:rPr>
              <a:t>méthodologiques</a:t>
            </a:r>
            <a:r>
              <a:rPr sz="1100" u="sng" spc="-80" dirty="0">
                <a:solidFill>
                  <a:srgbClr val="0462C1"/>
                </a:solidFill>
                <a:uFill>
                  <a:solidFill>
                    <a:srgbClr val="0462C1"/>
                  </a:solidFill>
                </a:uFill>
                <a:latin typeface="Marianne" panose="02000000000000000000" pitchFamily="2" charset="0"/>
                <a:cs typeface="Lucida Sans Unicode"/>
                <a:hlinkClick r:id="rId7"/>
              </a:rPr>
              <a:t> </a:t>
            </a:r>
            <a:r>
              <a:rPr sz="1100" u="sng" spc="50" dirty="0">
                <a:solidFill>
                  <a:srgbClr val="0462C1"/>
                </a:solidFill>
                <a:uFill>
                  <a:solidFill>
                    <a:srgbClr val="0462C1"/>
                  </a:solidFill>
                </a:uFill>
                <a:latin typeface="Marianne" panose="02000000000000000000" pitchFamily="2" charset="0"/>
                <a:cs typeface="Lucida Sans Unicode"/>
                <a:hlinkClick r:id="rId7"/>
              </a:rPr>
              <a:t>RGAA</a:t>
            </a:r>
            <a:r>
              <a:rPr sz="1100" spc="280" dirty="0">
                <a:solidFill>
                  <a:srgbClr val="0462C1"/>
                </a:solidFill>
                <a:latin typeface="Marianne" panose="02000000000000000000" pitchFamily="2" charset="0"/>
                <a:cs typeface="Lucida Sans Unicode"/>
                <a:hlinkClick r:id="rId7"/>
              </a:rPr>
              <a:t> </a:t>
            </a:r>
            <a:r>
              <a:rPr sz="1100" spc="-204" dirty="0">
                <a:latin typeface="Marianne" panose="02000000000000000000" pitchFamily="2" charset="0"/>
                <a:cs typeface="Verdana"/>
              </a:rPr>
              <a:t>:</a:t>
            </a:r>
            <a:r>
              <a:rPr sz="1100" spc="-70" dirty="0">
                <a:latin typeface="Marianne" panose="02000000000000000000" pitchFamily="2" charset="0"/>
                <a:cs typeface="Verdana"/>
              </a:rPr>
              <a:t> </a:t>
            </a:r>
            <a:r>
              <a:rPr sz="1100" spc="-40" dirty="0">
                <a:latin typeface="Marianne" panose="02000000000000000000" pitchFamily="2" charset="0"/>
                <a:cs typeface="Verdana"/>
              </a:rPr>
              <a:t>Plus</a:t>
            </a:r>
            <a:r>
              <a:rPr sz="1100" spc="-80" dirty="0">
                <a:latin typeface="Marianne" panose="02000000000000000000" pitchFamily="2" charset="0"/>
                <a:cs typeface="Verdana"/>
              </a:rPr>
              <a:t> </a:t>
            </a:r>
            <a:r>
              <a:rPr sz="1100" spc="10" dirty="0">
                <a:latin typeface="Marianne" panose="02000000000000000000" pitchFamily="2" charset="0"/>
                <a:cs typeface="Verdana"/>
              </a:rPr>
              <a:t>de</a:t>
            </a:r>
            <a:r>
              <a:rPr sz="1100" spc="-80" dirty="0">
                <a:latin typeface="Marianne" panose="02000000000000000000" pitchFamily="2" charset="0"/>
                <a:cs typeface="Verdana"/>
              </a:rPr>
              <a:t> </a:t>
            </a:r>
            <a:r>
              <a:rPr sz="1100" spc="-40" dirty="0">
                <a:latin typeface="Marianne" panose="02000000000000000000" pitchFamily="2" charset="0"/>
                <a:cs typeface="Verdana"/>
              </a:rPr>
              <a:t>40</a:t>
            </a:r>
            <a:r>
              <a:rPr sz="1100" spc="-70" dirty="0">
                <a:latin typeface="Marianne" panose="02000000000000000000" pitchFamily="2" charset="0"/>
                <a:cs typeface="Verdana"/>
              </a:rPr>
              <a:t> </a:t>
            </a:r>
            <a:r>
              <a:rPr sz="1100" spc="-35" dirty="0">
                <a:latin typeface="Marianne" panose="02000000000000000000" pitchFamily="2" charset="0"/>
                <a:cs typeface="Verdana"/>
              </a:rPr>
              <a:t>ressources</a:t>
            </a:r>
            <a:r>
              <a:rPr sz="1100" spc="-105" dirty="0">
                <a:latin typeface="Marianne" panose="02000000000000000000" pitchFamily="2" charset="0"/>
                <a:cs typeface="Verdana"/>
              </a:rPr>
              <a:t> </a:t>
            </a:r>
            <a:r>
              <a:rPr sz="1100" dirty="0">
                <a:latin typeface="Marianne" panose="02000000000000000000" pitchFamily="2" charset="0"/>
                <a:cs typeface="Verdana"/>
              </a:rPr>
              <a:t>et</a:t>
            </a:r>
            <a:r>
              <a:rPr sz="1100" spc="-85" dirty="0">
                <a:latin typeface="Marianne" panose="02000000000000000000" pitchFamily="2" charset="0"/>
                <a:cs typeface="Verdana"/>
              </a:rPr>
              <a:t> </a:t>
            </a:r>
            <a:r>
              <a:rPr sz="1100" spc="-15" dirty="0">
                <a:latin typeface="Marianne" panose="02000000000000000000" pitchFamily="2" charset="0"/>
                <a:cs typeface="Verdana"/>
              </a:rPr>
              <a:t>outils</a:t>
            </a:r>
            <a:r>
              <a:rPr sz="1100" spc="-95" dirty="0">
                <a:latin typeface="Marianne" panose="02000000000000000000" pitchFamily="2" charset="0"/>
                <a:cs typeface="Verdana"/>
              </a:rPr>
              <a:t> </a:t>
            </a:r>
            <a:r>
              <a:rPr sz="1100" spc="-15" dirty="0">
                <a:latin typeface="Marianne" panose="02000000000000000000" pitchFamily="2" charset="0"/>
                <a:cs typeface="Verdana"/>
              </a:rPr>
              <a:t>autour</a:t>
            </a:r>
            <a:r>
              <a:rPr sz="1100" spc="-105" dirty="0">
                <a:latin typeface="Marianne" panose="02000000000000000000" pitchFamily="2" charset="0"/>
                <a:cs typeface="Verdana"/>
              </a:rPr>
              <a:t> </a:t>
            </a:r>
            <a:r>
              <a:rPr sz="1100" spc="5" dirty="0">
                <a:latin typeface="Marianne" panose="02000000000000000000" pitchFamily="2" charset="0"/>
                <a:cs typeface="Verdana"/>
              </a:rPr>
              <a:t>du</a:t>
            </a:r>
            <a:r>
              <a:rPr sz="1100" spc="-95" dirty="0">
                <a:latin typeface="Marianne" panose="02000000000000000000" pitchFamily="2" charset="0"/>
                <a:cs typeface="Verdana"/>
              </a:rPr>
              <a:t> </a:t>
            </a:r>
            <a:r>
              <a:rPr sz="1100" spc="-15" dirty="0">
                <a:latin typeface="Marianne" panose="02000000000000000000" pitchFamily="2" charset="0"/>
                <a:cs typeface="Verdana"/>
              </a:rPr>
              <a:t>référentiel</a:t>
            </a:r>
            <a:r>
              <a:rPr sz="1100" spc="-90" dirty="0">
                <a:latin typeface="Marianne" panose="02000000000000000000" pitchFamily="2" charset="0"/>
                <a:cs typeface="Verdana"/>
              </a:rPr>
              <a:t> </a:t>
            </a:r>
            <a:r>
              <a:rPr sz="1100" spc="-35" dirty="0">
                <a:latin typeface="Marianne" panose="02000000000000000000" pitchFamily="2" charset="0"/>
                <a:cs typeface="Verdana"/>
              </a:rPr>
              <a:t>général</a:t>
            </a:r>
            <a:r>
              <a:rPr sz="1100" spc="-85" dirty="0">
                <a:latin typeface="Marianne" panose="02000000000000000000" pitchFamily="2" charset="0"/>
                <a:cs typeface="Verdana"/>
              </a:rPr>
              <a:t> </a:t>
            </a:r>
            <a:r>
              <a:rPr sz="1100" spc="-10" dirty="0">
                <a:latin typeface="Marianne" panose="02000000000000000000" pitchFamily="2" charset="0"/>
                <a:cs typeface="Verdana"/>
              </a:rPr>
              <a:t>d’accessibilité</a:t>
            </a:r>
            <a:r>
              <a:rPr sz="1100" spc="-120" dirty="0">
                <a:latin typeface="Marianne" panose="02000000000000000000" pitchFamily="2" charset="0"/>
                <a:cs typeface="Verdana"/>
              </a:rPr>
              <a:t> </a:t>
            </a:r>
            <a:r>
              <a:rPr sz="1100" spc="5" dirty="0">
                <a:latin typeface="Marianne" panose="02000000000000000000" pitchFamily="2" charset="0"/>
                <a:cs typeface="Verdana"/>
              </a:rPr>
              <a:t>pour</a:t>
            </a:r>
            <a:r>
              <a:rPr sz="1100" spc="-105" dirty="0">
                <a:latin typeface="Marianne" panose="02000000000000000000" pitchFamily="2" charset="0"/>
                <a:cs typeface="Verdana"/>
              </a:rPr>
              <a:t> </a:t>
            </a:r>
            <a:r>
              <a:rPr sz="1100" spc="-45" dirty="0">
                <a:latin typeface="Marianne" panose="02000000000000000000" pitchFamily="2" charset="0"/>
                <a:cs typeface="Verdana"/>
              </a:rPr>
              <a:t>les</a:t>
            </a:r>
            <a:r>
              <a:rPr sz="1100" spc="-70" dirty="0">
                <a:latin typeface="Marianne" panose="02000000000000000000" pitchFamily="2" charset="0"/>
                <a:cs typeface="Verdana"/>
              </a:rPr>
              <a:t> </a:t>
            </a:r>
            <a:r>
              <a:rPr sz="1100" spc="-20" dirty="0">
                <a:latin typeface="Marianne" panose="02000000000000000000" pitchFamily="2" charset="0"/>
                <a:cs typeface="Verdana"/>
              </a:rPr>
              <a:t>administrations</a:t>
            </a:r>
            <a:r>
              <a:rPr sz="1100" spc="-120" dirty="0">
                <a:latin typeface="Marianne" panose="02000000000000000000" pitchFamily="2" charset="0"/>
                <a:cs typeface="Verdana"/>
              </a:rPr>
              <a:t> </a:t>
            </a:r>
            <a:r>
              <a:rPr sz="1100" spc="-35" dirty="0">
                <a:latin typeface="Marianne" panose="02000000000000000000" pitchFamily="2" charset="0"/>
                <a:cs typeface="Verdana"/>
              </a:rPr>
              <a:t>(RGAA3)</a:t>
            </a:r>
            <a:r>
              <a:rPr sz="1100" spc="-95" dirty="0">
                <a:latin typeface="Marianne" panose="02000000000000000000" pitchFamily="2" charset="0"/>
                <a:cs typeface="Verdana"/>
              </a:rPr>
              <a:t> </a:t>
            </a:r>
            <a:r>
              <a:rPr sz="1100" spc="15" dirty="0">
                <a:latin typeface="Marianne" panose="02000000000000000000" pitchFamily="2" charset="0"/>
                <a:cs typeface="Verdana"/>
              </a:rPr>
              <a:t>ont</a:t>
            </a:r>
            <a:r>
              <a:rPr sz="1100" spc="-85" dirty="0">
                <a:latin typeface="Marianne" panose="02000000000000000000" pitchFamily="2" charset="0"/>
                <a:cs typeface="Verdana"/>
              </a:rPr>
              <a:t> </a:t>
            </a:r>
            <a:r>
              <a:rPr sz="1100" spc="-5" dirty="0">
                <a:latin typeface="Marianne" panose="02000000000000000000" pitchFamily="2" charset="0"/>
                <a:cs typeface="Verdana"/>
              </a:rPr>
              <a:t>été </a:t>
            </a:r>
            <a:r>
              <a:rPr sz="1100" spc="-370" dirty="0">
                <a:latin typeface="Marianne" panose="02000000000000000000" pitchFamily="2" charset="0"/>
                <a:cs typeface="Verdana"/>
              </a:rPr>
              <a:t> </a:t>
            </a:r>
            <a:r>
              <a:rPr sz="1100" spc="-20" dirty="0">
                <a:latin typeface="Marianne" panose="02000000000000000000" pitchFamily="2" charset="0"/>
                <a:cs typeface="Lucida Sans Unicode"/>
              </a:rPr>
              <a:t>réalisés</a:t>
            </a:r>
            <a:r>
              <a:rPr sz="1100" spc="-75" dirty="0">
                <a:latin typeface="Marianne" panose="02000000000000000000" pitchFamily="2" charset="0"/>
                <a:cs typeface="Lucida Sans Unicode"/>
              </a:rPr>
              <a:t> </a:t>
            </a:r>
            <a:r>
              <a:rPr sz="1100" spc="10" dirty="0">
                <a:latin typeface="Marianne" panose="02000000000000000000" pitchFamily="2" charset="0"/>
                <a:cs typeface="Lucida Sans Unicode"/>
              </a:rPr>
              <a:t>par</a:t>
            </a:r>
            <a:r>
              <a:rPr sz="1100" spc="-70" dirty="0">
                <a:latin typeface="Marianne" panose="02000000000000000000" pitchFamily="2" charset="0"/>
                <a:cs typeface="Lucida Sans Unicode"/>
              </a:rPr>
              <a:t> </a:t>
            </a:r>
            <a:r>
              <a:rPr sz="1100" spc="-10" dirty="0">
                <a:latin typeface="Marianne" panose="02000000000000000000" pitchFamily="2" charset="0"/>
                <a:cs typeface="Lucida Sans Unicode"/>
              </a:rPr>
              <a:t>la</a:t>
            </a:r>
            <a:r>
              <a:rPr sz="1100" spc="-60" dirty="0">
                <a:latin typeface="Marianne" panose="02000000000000000000" pitchFamily="2" charset="0"/>
                <a:cs typeface="Lucida Sans Unicode"/>
              </a:rPr>
              <a:t> </a:t>
            </a:r>
            <a:r>
              <a:rPr sz="1100" spc="50" dirty="0">
                <a:latin typeface="Marianne" panose="02000000000000000000" pitchFamily="2" charset="0"/>
                <a:cs typeface="Lucida Sans Unicode"/>
              </a:rPr>
              <a:t>DINUM</a:t>
            </a:r>
            <a:r>
              <a:rPr sz="1100" spc="-85" dirty="0">
                <a:latin typeface="Marianne" panose="02000000000000000000" pitchFamily="2" charset="0"/>
                <a:cs typeface="Lucida Sans Unicode"/>
              </a:rPr>
              <a:t> </a:t>
            </a:r>
            <a:r>
              <a:rPr sz="1100" spc="25" dirty="0">
                <a:latin typeface="Marianne" panose="02000000000000000000" pitchFamily="2" charset="0"/>
                <a:cs typeface="Lucida Sans Unicode"/>
              </a:rPr>
              <a:t>avec</a:t>
            </a:r>
            <a:r>
              <a:rPr sz="1100" spc="-70" dirty="0">
                <a:latin typeface="Marianne" panose="02000000000000000000" pitchFamily="2" charset="0"/>
                <a:cs typeface="Lucida Sans Unicode"/>
              </a:rPr>
              <a:t> </a:t>
            </a:r>
            <a:r>
              <a:rPr sz="1100" spc="-5" dirty="0">
                <a:latin typeface="Marianne" panose="02000000000000000000" pitchFamily="2" charset="0"/>
                <a:cs typeface="Lucida Sans Unicode"/>
              </a:rPr>
              <a:t>le</a:t>
            </a:r>
            <a:r>
              <a:rPr sz="1100" spc="-60" dirty="0">
                <a:latin typeface="Marianne" panose="02000000000000000000" pitchFamily="2" charset="0"/>
                <a:cs typeface="Lucida Sans Unicode"/>
              </a:rPr>
              <a:t> </a:t>
            </a:r>
            <a:r>
              <a:rPr sz="1100" spc="-5" dirty="0">
                <a:latin typeface="Marianne" panose="02000000000000000000" pitchFamily="2" charset="0"/>
                <a:cs typeface="Lucida Sans Unicode"/>
              </a:rPr>
              <a:t>soutien</a:t>
            </a:r>
            <a:r>
              <a:rPr sz="1100" spc="-75" dirty="0">
                <a:latin typeface="Marianne" panose="02000000000000000000" pitchFamily="2" charset="0"/>
                <a:cs typeface="Lucida Sans Unicode"/>
              </a:rPr>
              <a:t> </a:t>
            </a:r>
            <a:r>
              <a:rPr sz="1100" spc="5" dirty="0">
                <a:latin typeface="Marianne" panose="02000000000000000000" pitchFamily="2" charset="0"/>
                <a:cs typeface="Lucida Sans Unicode"/>
              </a:rPr>
              <a:t>du</a:t>
            </a:r>
            <a:r>
              <a:rPr sz="1100" spc="-60" dirty="0">
                <a:latin typeface="Marianne" panose="02000000000000000000" pitchFamily="2" charset="0"/>
                <a:cs typeface="Lucida Sans Unicode"/>
              </a:rPr>
              <a:t> </a:t>
            </a:r>
            <a:r>
              <a:rPr sz="1100" spc="25" dirty="0">
                <a:latin typeface="Marianne" panose="02000000000000000000" pitchFamily="2" charset="0"/>
                <a:cs typeface="Lucida Sans Unicode"/>
              </a:rPr>
              <a:t>FIPHFP</a:t>
            </a:r>
            <a:r>
              <a:rPr sz="1100" spc="-40" dirty="0">
                <a:latin typeface="Marianne" panose="02000000000000000000" pitchFamily="2" charset="0"/>
                <a:cs typeface="Lucida Sans Unicode"/>
              </a:rPr>
              <a:t> </a:t>
            </a:r>
            <a:r>
              <a:rPr sz="1100" spc="-50" dirty="0">
                <a:latin typeface="Marianne" panose="02000000000000000000" pitchFamily="2" charset="0"/>
                <a:cs typeface="Lucida Sans Unicode"/>
              </a:rPr>
              <a:t>;</a:t>
            </a:r>
            <a:endParaRPr sz="1100" dirty="0">
              <a:latin typeface="Marianne" panose="02000000000000000000" pitchFamily="2" charset="0"/>
              <a:cs typeface="Lucida Sans Unicode"/>
            </a:endParaRPr>
          </a:p>
          <a:p>
            <a:pPr marL="241300" indent="-228600">
              <a:lnSpc>
                <a:spcPct val="100000"/>
              </a:lnSpc>
              <a:spcBef>
                <a:spcPts val="844"/>
              </a:spcBef>
              <a:buFont typeface="Arial MT"/>
              <a:buChar char="•"/>
              <a:tabLst>
                <a:tab pos="240665" algn="l"/>
                <a:tab pos="241300" algn="l"/>
              </a:tabLst>
            </a:pPr>
            <a:r>
              <a:rPr sz="1100" spc="-10" dirty="0">
                <a:latin typeface="Marianne" panose="02000000000000000000" pitchFamily="2" charset="0"/>
                <a:cs typeface="Lucida Sans Unicode"/>
              </a:rPr>
              <a:t>la</a:t>
            </a:r>
            <a:r>
              <a:rPr sz="1100" spc="-60" dirty="0">
                <a:solidFill>
                  <a:srgbClr val="0462C1"/>
                </a:solidFill>
                <a:latin typeface="Marianne" panose="02000000000000000000" pitchFamily="2" charset="0"/>
                <a:cs typeface="Lucida Sans Unicode"/>
              </a:rPr>
              <a:t> </a:t>
            </a:r>
            <a:r>
              <a:rPr sz="1100" u="sng" dirty="0">
                <a:solidFill>
                  <a:srgbClr val="0462C1"/>
                </a:solidFill>
                <a:uFill>
                  <a:solidFill>
                    <a:srgbClr val="0462C1"/>
                  </a:solidFill>
                </a:uFill>
                <a:latin typeface="Marianne" panose="02000000000000000000" pitchFamily="2" charset="0"/>
                <a:cs typeface="Lucida Sans Unicode"/>
                <a:hlinkClick r:id="rId8"/>
              </a:rPr>
              <a:t>checklist</a:t>
            </a:r>
            <a:r>
              <a:rPr sz="1100" u="sng" spc="-60" dirty="0">
                <a:solidFill>
                  <a:srgbClr val="0462C1"/>
                </a:solidFill>
                <a:uFill>
                  <a:solidFill>
                    <a:srgbClr val="0462C1"/>
                  </a:solidFill>
                </a:uFill>
                <a:latin typeface="Marianne" panose="02000000000000000000" pitchFamily="2" charset="0"/>
                <a:cs typeface="Lucida Sans Unicode"/>
                <a:hlinkClick r:id="rId8"/>
              </a:rPr>
              <a:t> </a:t>
            </a:r>
            <a:r>
              <a:rPr sz="1100" u="sng" spc="-5" dirty="0">
                <a:solidFill>
                  <a:srgbClr val="0462C1"/>
                </a:solidFill>
                <a:uFill>
                  <a:solidFill>
                    <a:srgbClr val="0462C1"/>
                  </a:solidFill>
                </a:uFill>
                <a:latin typeface="Marianne" panose="02000000000000000000" pitchFamily="2" charset="0"/>
                <a:cs typeface="Lucida Sans Unicode"/>
                <a:hlinkClick r:id="rId8"/>
              </a:rPr>
              <a:t>Pidila</a:t>
            </a:r>
            <a:r>
              <a:rPr sz="1100" spc="-70" dirty="0">
                <a:solidFill>
                  <a:srgbClr val="0462C1"/>
                </a:solidFill>
                <a:latin typeface="Marianne" panose="02000000000000000000" pitchFamily="2" charset="0"/>
                <a:cs typeface="Lucida Sans Unicode"/>
                <a:hlinkClick r:id="rId8"/>
              </a:rPr>
              <a:t> </a:t>
            </a:r>
            <a:r>
              <a:rPr sz="1100" dirty="0">
                <a:latin typeface="Marianne" panose="02000000000000000000" pitchFamily="2" charset="0"/>
                <a:cs typeface="Lucida Sans Unicode"/>
              </a:rPr>
              <a:t>regroupe</a:t>
            </a:r>
            <a:r>
              <a:rPr sz="1100" spc="-85" dirty="0">
                <a:latin typeface="Marianne" panose="02000000000000000000" pitchFamily="2" charset="0"/>
                <a:cs typeface="Lucida Sans Unicode"/>
              </a:rPr>
              <a:t> </a:t>
            </a:r>
            <a:r>
              <a:rPr sz="1100" spc="-30" dirty="0">
                <a:latin typeface="Marianne" panose="02000000000000000000" pitchFamily="2" charset="0"/>
                <a:cs typeface="Lucida Sans Unicode"/>
              </a:rPr>
              <a:t>les</a:t>
            </a:r>
            <a:r>
              <a:rPr sz="1100" spc="-45" dirty="0">
                <a:latin typeface="Marianne" panose="02000000000000000000" pitchFamily="2" charset="0"/>
                <a:cs typeface="Lucida Sans Unicode"/>
              </a:rPr>
              <a:t> </a:t>
            </a:r>
            <a:r>
              <a:rPr sz="1100" dirty="0">
                <a:latin typeface="Marianne" panose="02000000000000000000" pitchFamily="2" charset="0"/>
                <a:cs typeface="Lucida Sans Unicode"/>
              </a:rPr>
              <a:t>critères</a:t>
            </a:r>
            <a:r>
              <a:rPr sz="1100" spc="-85" dirty="0">
                <a:latin typeface="Marianne" panose="02000000000000000000" pitchFamily="2" charset="0"/>
                <a:cs typeface="Lucida Sans Unicode"/>
              </a:rPr>
              <a:t> </a:t>
            </a:r>
            <a:r>
              <a:rPr sz="1100" spc="-10" dirty="0">
                <a:latin typeface="Marianne" panose="02000000000000000000" pitchFamily="2" charset="0"/>
                <a:cs typeface="Lucida Sans Unicode"/>
              </a:rPr>
              <a:t>des</a:t>
            </a:r>
            <a:r>
              <a:rPr sz="1100" spc="-55" dirty="0">
                <a:latin typeface="Marianne" panose="02000000000000000000" pitchFamily="2" charset="0"/>
                <a:cs typeface="Lucida Sans Unicode"/>
              </a:rPr>
              <a:t> </a:t>
            </a:r>
            <a:r>
              <a:rPr sz="1100" spc="5" dirty="0">
                <a:latin typeface="Marianne" panose="02000000000000000000" pitchFamily="2" charset="0"/>
                <a:cs typeface="Lucida Sans Unicode"/>
              </a:rPr>
              <a:t>différents</a:t>
            </a:r>
            <a:r>
              <a:rPr sz="1100" spc="-65" dirty="0">
                <a:latin typeface="Marianne" panose="02000000000000000000" pitchFamily="2" charset="0"/>
                <a:cs typeface="Lucida Sans Unicode"/>
              </a:rPr>
              <a:t> </a:t>
            </a:r>
            <a:r>
              <a:rPr sz="1100" dirty="0">
                <a:latin typeface="Marianne" panose="02000000000000000000" pitchFamily="2" charset="0"/>
                <a:cs typeface="Lucida Sans Unicode"/>
              </a:rPr>
              <a:t>référentiels</a:t>
            </a:r>
            <a:r>
              <a:rPr sz="1100" spc="-70" dirty="0">
                <a:latin typeface="Marianne" panose="02000000000000000000" pitchFamily="2" charset="0"/>
                <a:cs typeface="Lucida Sans Unicode"/>
              </a:rPr>
              <a:t> </a:t>
            </a:r>
            <a:r>
              <a:rPr sz="1100" spc="35" dirty="0">
                <a:latin typeface="Marianne" panose="02000000000000000000" pitchFamily="2" charset="0"/>
                <a:cs typeface="Lucida Sans Unicode"/>
              </a:rPr>
              <a:t>et</a:t>
            </a:r>
            <a:r>
              <a:rPr sz="1100" spc="-45" dirty="0">
                <a:latin typeface="Marianne" panose="02000000000000000000" pitchFamily="2" charset="0"/>
                <a:cs typeface="Lucida Sans Unicode"/>
              </a:rPr>
              <a:t> </a:t>
            </a:r>
            <a:r>
              <a:rPr sz="1100" dirty="0">
                <a:latin typeface="Marianne" panose="02000000000000000000" pitchFamily="2" charset="0"/>
                <a:cs typeface="Lucida Sans Unicode"/>
              </a:rPr>
              <a:t>bonnes</a:t>
            </a:r>
            <a:r>
              <a:rPr sz="1100" spc="-55" dirty="0">
                <a:latin typeface="Marianne" panose="02000000000000000000" pitchFamily="2" charset="0"/>
                <a:cs typeface="Lucida Sans Unicode"/>
              </a:rPr>
              <a:t> </a:t>
            </a:r>
            <a:r>
              <a:rPr sz="1100" dirty="0">
                <a:latin typeface="Marianne" panose="02000000000000000000" pitchFamily="2" charset="0"/>
                <a:cs typeface="Lucida Sans Unicode"/>
              </a:rPr>
              <a:t>pratiques</a:t>
            </a:r>
            <a:r>
              <a:rPr sz="1100" spc="-85" dirty="0">
                <a:latin typeface="Marianne" panose="02000000000000000000" pitchFamily="2" charset="0"/>
                <a:cs typeface="Lucida Sans Unicode"/>
              </a:rPr>
              <a:t> </a:t>
            </a:r>
            <a:r>
              <a:rPr sz="1100" spc="5" dirty="0">
                <a:latin typeface="Marianne" panose="02000000000000000000" pitchFamily="2" charset="0"/>
                <a:cs typeface="Lucida Sans Unicode"/>
              </a:rPr>
              <a:t>du</a:t>
            </a:r>
            <a:r>
              <a:rPr sz="1100" spc="-65" dirty="0">
                <a:latin typeface="Marianne" panose="02000000000000000000" pitchFamily="2" charset="0"/>
                <a:cs typeface="Lucida Sans Unicode"/>
              </a:rPr>
              <a:t> </a:t>
            </a:r>
            <a:r>
              <a:rPr sz="1100" spc="10" dirty="0">
                <a:latin typeface="Marianne" panose="02000000000000000000" pitchFamily="2" charset="0"/>
                <a:cs typeface="Lucida Sans Unicode"/>
              </a:rPr>
              <a:t>web.</a:t>
            </a:r>
            <a:endParaRPr sz="1100" dirty="0">
              <a:latin typeface="Marianne" panose="02000000000000000000" pitchFamily="2" charset="0"/>
              <a:cs typeface="Lucida Sans Unicode"/>
            </a:endParaRPr>
          </a:p>
          <a:p>
            <a:pPr marL="241300" indent="-228600">
              <a:lnSpc>
                <a:spcPct val="100000"/>
              </a:lnSpc>
              <a:spcBef>
                <a:spcPts val="875"/>
              </a:spcBef>
              <a:buFont typeface="Arial MT"/>
              <a:buChar char="•"/>
              <a:tabLst>
                <a:tab pos="240665" algn="l"/>
                <a:tab pos="241300" algn="l"/>
              </a:tabLst>
            </a:pPr>
            <a:r>
              <a:rPr sz="1100" spc="-10" dirty="0">
                <a:latin typeface="Marianne" panose="02000000000000000000" pitchFamily="2" charset="0"/>
                <a:cs typeface="Lucida Sans Unicode"/>
              </a:rPr>
              <a:t>la</a:t>
            </a:r>
            <a:r>
              <a:rPr sz="1100" spc="-55" dirty="0">
                <a:latin typeface="Marianne" panose="02000000000000000000" pitchFamily="2" charset="0"/>
                <a:cs typeface="Lucida Sans Unicode"/>
              </a:rPr>
              <a:t> </a:t>
            </a:r>
            <a:r>
              <a:rPr sz="1100" dirty="0">
                <a:latin typeface="Marianne" panose="02000000000000000000" pitchFamily="2" charset="0"/>
                <a:cs typeface="Lucida Sans Unicode"/>
              </a:rPr>
              <a:t>page</a:t>
            </a:r>
            <a:r>
              <a:rPr sz="1100" spc="-55" dirty="0">
                <a:solidFill>
                  <a:srgbClr val="0462C1"/>
                </a:solidFill>
                <a:latin typeface="Marianne" panose="02000000000000000000" pitchFamily="2" charset="0"/>
                <a:cs typeface="Lucida Sans Unicode"/>
              </a:rPr>
              <a:t> </a:t>
            </a:r>
            <a:r>
              <a:rPr sz="1100" u="sng" spc="-15" dirty="0">
                <a:solidFill>
                  <a:srgbClr val="0462C1"/>
                </a:solidFill>
                <a:uFill>
                  <a:solidFill>
                    <a:srgbClr val="0462C1"/>
                  </a:solidFill>
                </a:uFill>
                <a:latin typeface="Marianne" panose="02000000000000000000" pitchFamily="2" charset="0"/>
                <a:cs typeface="Verdana"/>
                <a:hlinkClick r:id="rId9"/>
              </a:rPr>
              <a:t>l’accessibilité</a:t>
            </a:r>
            <a:r>
              <a:rPr sz="1100" u="sng" spc="-120" dirty="0">
                <a:solidFill>
                  <a:srgbClr val="0462C1"/>
                </a:solidFill>
                <a:uFill>
                  <a:solidFill>
                    <a:srgbClr val="0462C1"/>
                  </a:solidFill>
                </a:uFill>
                <a:latin typeface="Marianne" panose="02000000000000000000" pitchFamily="2" charset="0"/>
                <a:cs typeface="Verdana"/>
                <a:hlinkClick r:id="rId9"/>
              </a:rPr>
              <a:t> </a:t>
            </a:r>
            <a:r>
              <a:rPr sz="1100" u="sng" spc="-15" dirty="0">
                <a:solidFill>
                  <a:srgbClr val="0462C1"/>
                </a:solidFill>
                <a:uFill>
                  <a:solidFill>
                    <a:srgbClr val="0462C1"/>
                  </a:solidFill>
                </a:uFill>
                <a:latin typeface="Marianne" panose="02000000000000000000" pitchFamily="2" charset="0"/>
                <a:cs typeface="Verdana"/>
                <a:hlinkClick r:id="rId9"/>
              </a:rPr>
              <a:t>numérique</a:t>
            </a:r>
            <a:r>
              <a:rPr sz="1100" u="sng" spc="-120" dirty="0">
                <a:solidFill>
                  <a:srgbClr val="0462C1"/>
                </a:solidFill>
                <a:uFill>
                  <a:solidFill>
                    <a:srgbClr val="0462C1"/>
                  </a:solidFill>
                </a:uFill>
                <a:latin typeface="Marianne" panose="02000000000000000000" pitchFamily="2" charset="0"/>
                <a:cs typeface="Verdana"/>
                <a:hlinkClick r:id="rId9"/>
              </a:rPr>
              <a:t> </a:t>
            </a:r>
            <a:r>
              <a:rPr sz="1100" u="sng" spc="-25" dirty="0">
                <a:solidFill>
                  <a:srgbClr val="0462C1"/>
                </a:solidFill>
                <a:uFill>
                  <a:solidFill>
                    <a:srgbClr val="0462C1"/>
                  </a:solidFill>
                </a:uFill>
                <a:latin typeface="Marianne" panose="02000000000000000000" pitchFamily="2" charset="0"/>
                <a:cs typeface="Verdana"/>
                <a:hlinkClick r:id="rId9"/>
              </a:rPr>
              <a:t>dans</a:t>
            </a:r>
            <a:r>
              <a:rPr sz="1100" u="sng" spc="-90" dirty="0">
                <a:solidFill>
                  <a:srgbClr val="0462C1"/>
                </a:solidFill>
                <a:uFill>
                  <a:solidFill>
                    <a:srgbClr val="0462C1"/>
                  </a:solidFill>
                </a:uFill>
                <a:latin typeface="Marianne" panose="02000000000000000000" pitchFamily="2" charset="0"/>
                <a:cs typeface="Verdana"/>
                <a:hlinkClick r:id="rId9"/>
              </a:rPr>
              <a:t> </a:t>
            </a:r>
            <a:r>
              <a:rPr sz="1100" u="sng" spc="-45" dirty="0">
                <a:solidFill>
                  <a:srgbClr val="0462C1"/>
                </a:solidFill>
                <a:uFill>
                  <a:solidFill>
                    <a:srgbClr val="0462C1"/>
                  </a:solidFill>
                </a:uFill>
                <a:latin typeface="Marianne" panose="02000000000000000000" pitchFamily="2" charset="0"/>
                <a:cs typeface="Verdana"/>
                <a:hlinkClick r:id="rId9"/>
              </a:rPr>
              <a:t>les</a:t>
            </a:r>
            <a:r>
              <a:rPr sz="1100" u="sng" spc="-90" dirty="0">
                <a:solidFill>
                  <a:srgbClr val="0462C1"/>
                </a:solidFill>
                <a:uFill>
                  <a:solidFill>
                    <a:srgbClr val="0462C1"/>
                  </a:solidFill>
                </a:uFill>
                <a:latin typeface="Marianne" panose="02000000000000000000" pitchFamily="2" charset="0"/>
                <a:cs typeface="Verdana"/>
                <a:hlinkClick r:id="rId9"/>
              </a:rPr>
              <a:t> </a:t>
            </a:r>
            <a:r>
              <a:rPr sz="1100" u="sng" spc="-25" dirty="0">
                <a:solidFill>
                  <a:srgbClr val="0462C1"/>
                </a:solidFill>
                <a:uFill>
                  <a:solidFill>
                    <a:srgbClr val="0462C1"/>
                  </a:solidFill>
                </a:uFill>
                <a:latin typeface="Marianne" panose="02000000000000000000" pitchFamily="2" charset="0"/>
                <a:cs typeface="Verdana"/>
                <a:hlinkClick r:id="rId9"/>
              </a:rPr>
              <a:t>marchés</a:t>
            </a:r>
            <a:r>
              <a:rPr sz="1100" u="sng" spc="-110" dirty="0">
                <a:solidFill>
                  <a:srgbClr val="0462C1"/>
                </a:solidFill>
                <a:uFill>
                  <a:solidFill>
                    <a:srgbClr val="0462C1"/>
                  </a:solidFill>
                </a:uFill>
                <a:latin typeface="Marianne" panose="02000000000000000000" pitchFamily="2" charset="0"/>
                <a:cs typeface="Verdana"/>
                <a:hlinkClick r:id="rId9"/>
              </a:rPr>
              <a:t> </a:t>
            </a:r>
            <a:r>
              <a:rPr sz="1100" u="sng" spc="-5" dirty="0">
                <a:solidFill>
                  <a:srgbClr val="0462C1"/>
                </a:solidFill>
                <a:uFill>
                  <a:solidFill>
                    <a:srgbClr val="0462C1"/>
                  </a:solidFill>
                </a:uFill>
                <a:latin typeface="Marianne" panose="02000000000000000000" pitchFamily="2" charset="0"/>
                <a:cs typeface="Verdana"/>
                <a:hlinkClick r:id="rId9"/>
              </a:rPr>
              <a:t>publics</a:t>
            </a:r>
            <a:r>
              <a:rPr sz="1100" spc="-90" dirty="0">
                <a:solidFill>
                  <a:srgbClr val="0462C1"/>
                </a:solidFill>
                <a:latin typeface="Marianne" panose="02000000000000000000" pitchFamily="2" charset="0"/>
                <a:cs typeface="Verdana"/>
                <a:hlinkClick r:id="rId9"/>
              </a:rPr>
              <a:t> </a:t>
            </a:r>
            <a:r>
              <a:rPr sz="1100" spc="-25" dirty="0">
                <a:latin typeface="Marianne" panose="02000000000000000000" pitchFamily="2" charset="0"/>
                <a:cs typeface="Verdana"/>
              </a:rPr>
              <a:t>recense</a:t>
            </a:r>
            <a:r>
              <a:rPr sz="1100" spc="-95" dirty="0">
                <a:latin typeface="Marianne" panose="02000000000000000000" pitchFamily="2" charset="0"/>
                <a:cs typeface="Verdana"/>
              </a:rPr>
              <a:t> </a:t>
            </a:r>
            <a:r>
              <a:rPr sz="1100" spc="-45" dirty="0">
                <a:latin typeface="Marianne" panose="02000000000000000000" pitchFamily="2" charset="0"/>
                <a:cs typeface="Verdana"/>
              </a:rPr>
              <a:t>les</a:t>
            </a:r>
            <a:r>
              <a:rPr sz="1100" spc="-80" dirty="0">
                <a:latin typeface="Marianne" panose="02000000000000000000" pitchFamily="2" charset="0"/>
                <a:cs typeface="Verdana"/>
              </a:rPr>
              <a:t> </a:t>
            </a:r>
            <a:r>
              <a:rPr sz="1100" dirty="0">
                <a:latin typeface="Marianne" panose="02000000000000000000" pitchFamily="2" charset="0"/>
                <a:cs typeface="Verdana"/>
              </a:rPr>
              <a:t>points</a:t>
            </a:r>
            <a:r>
              <a:rPr sz="1100" spc="-100" dirty="0">
                <a:latin typeface="Marianne" panose="02000000000000000000" pitchFamily="2" charset="0"/>
                <a:cs typeface="Verdana"/>
              </a:rPr>
              <a:t> </a:t>
            </a:r>
            <a:r>
              <a:rPr sz="1100" spc="-10" dirty="0">
                <a:latin typeface="Marianne" panose="02000000000000000000" pitchFamily="2" charset="0"/>
                <a:cs typeface="Verdana"/>
              </a:rPr>
              <a:t>importants</a:t>
            </a:r>
            <a:r>
              <a:rPr sz="1100" spc="-125" dirty="0">
                <a:latin typeface="Marianne" panose="02000000000000000000" pitchFamily="2" charset="0"/>
                <a:cs typeface="Verdana"/>
              </a:rPr>
              <a:t> </a:t>
            </a:r>
            <a:r>
              <a:rPr sz="1100" spc="-25" dirty="0">
                <a:latin typeface="Marianne" panose="02000000000000000000" pitchFamily="2" charset="0"/>
                <a:cs typeface="Verdana"/>
              </a:rPr>
              <a:t>dans</a:t>
            </a:r>
            <a:r>
              <a:rPr sz="1100" spc="-90" dirty="0">
                <a:latin typeface="Marianne" panose="02000000000000000000" pitchFamily="2" charset="0"/>
                <a:cs typeface="Verdana"/>
              </a:rPr>
              <a:t> </a:t>
            </a:r>
            <a:r>
              <a:rPr sz="1100" spc="-30" dirty="0">
                <a:latin typeface="Marianne" panose="02000000000000000000" pitchFamily="2" charset="0"/>
                <a:cs typeface="Verdana"/>
              </a:rPr>
              <a:t>la</a:t>
            </a:r>
            <a:r>
              <a:rPr sz="1100" spc="-90" dirty="0">
                <a:latin typeface="Marianne" panose="02000000000000000000" pitchFamily="2" charset="0"/>
                <a:cs typeface="Verdana"/>
              </a:rPr>
              <a:t> </a:t>
            </a:r>
            <a:r>
              <a:rPr sz="1100" dirty="0">
                <a:latin typeface="Marianne" panose="02000000000000000000" pitchFamily="2" charset="0"/>
                <a:cs typeface="Verdana"/>
              </a:rPr>
              <a:t>rédaction</a:t>
            </a:r>
            <a:r>
              <a:rPr sz="1100" spc="-114" dirty="0">
                <a:latin typeface="Marianne" panose="02000000000000000000" pitchFamily="2" charset="0"/>
                <a:cs typeface="Verdana"/>
              </a:rPr>
              <a:t> </a:t>
            </a:r>
            <a:r>
              <a:rPr sz="1100" spc="-25" dirty="0">
                <a:latin typeface="Marianne" panose="02000000000000000000" pitchFamily="2" charset="0"/>
                <a:cs typeface="Verdana"/>
              </a:rPr>
              <a:t>des</a:t>
            </a:r>
            <a:r>
              <a:rPr sz="1100" spc="-90" dirty="0">
                <a:latin typeface="Marianne" panose="02000000000000000000" pitchFamily="2" charset="0"/>
                <a:cs typeface="Verdana"/>
              </a:rPr>
              <a:t> </a:t>
            </a:r>
            <a:r>
              <a:rPr sz="1100" spc="-25" dirty="0">
                <a:latin typeface="Marianne" panose="02000000000000000000" pitchFamily="2" charset="0"/>
                <a:cs typeface="Verdana"/>
              </a:rPr>
              <a:t>marchés</a:t>
            </a:r>
            <a:r>
              <a:rPr sz="1100" spc="-110" dirty="0">
                <a:latin typeface="Marianne" panose="02000000000000000000" pitchFamily="2" charset="0"/>
                <a:cs typeface="Verdana"/>
              </a:rPr>
              <a:t> </a:t>
            </a:r>
            <a:r>
              <a:rPr sz="1100" dirty="0">
                <a:latin typeface="Marianne" panose="02000000000000000000" pitchFamily="2" charset="0"/>
                <a:cs typeface="Verdana"/>
              </a:rPr>
              <a:t>et</a:t>
            </a:r>
            <a:r>
              <a:rPr sz="1100" spc="-80" dirty="0">
                <a:latin typeface="Marianne" panose="02000000000000000000" pitchFamily="2" charset="0"/>
                <a:cs typeface="Verdana"/>
              </a:rPr>
              <a:t> </a:t>
            </a:r>
            <a:r>
              <a:rPr sz="1100" spc="-30" dirty="0">
                <a:latin typeface="Marianne" panose="02000000000000000000" pitchFamily="2" charset="0"/>
                <a:cs typeface="Verdana"/>
              </a:rPr>
              <a:t>l’analyse</a:t>
            </a:r>
            <a:r>
              <a:rPr sz="1100" spc="-120" dirty="0">
                <a:latin typeface="Marianne" panose="02000000000000000000" pitchFamily="2" charset="0"/>
                <a:cs typeface="Verdana"/>
              </a:rPr>
              <a:t> </a:t>
            </a:r>
            <a:r>
              <a:rPr sz="1100" spc="-25" dirty="0">
                <a:latin typeface="Marianne" panose="02000000000000000000" pitchFamily="2" charset="0"/>
                <a:cs typeface="Verdana"/>
              </a:rPr>
              <a:t>des</a:t>
            </a:r>
            <a:r>
              <a:rPr sz="1100" spc="-90" dirty="0">
                <a:latin typeface="Marianne" panose="02000000000000000000" pitchFamily="2" charset="0"/>
                <a:cs typeface="Verdana"/>
              </a:rPr>
              <a:t> </a:t>
            </a:r>
            <a:r>
              <a:rPr sz="1100" spc="-20" dirty="0" err="1">
                <a:latin typeface="Marianne" panose="02000000000000000000" pitchFamily="2" charset="0"/>
                <a:cs typeface="Verdana"/>
              </a:rPr>
              <a:t>offres</a:t>
            </a:r>
            <a:r>
              <a:rPr sz="1100" spc="-20" dirty="0">
                <a:latin typeface="Marianne" panose="02000000000000000000" pitchFamily="2" charset="0"/>
                <a:cs typeface="Verdana"/>
              </a:rPr>
              <a:t>.</a:t>
            </a:r>
            <a:endParaRPr lang="fr-FR" sz="1100" spc="-20" dirty="0">
              <a:latin typeface="Marianne" panose="02000000000000000000" pitchFamily="2" charset="0"/>
              <a:cs typeface="Verdana"/>
            </a:endParaRPr>
          </a:p>
          <a:p>
            <a:pPr marL="241300" indent="-228600">
              <a:spcBef>
                <a:spcPts val="875"/>
              </a:spcBef>
              <a:buFont typeface="Arial MT"/>
              <a:buChar char="•"/>
              <a:tabLst>
                <a:tab pos="240665" algn="l"/>
                <a:tab pos="241300" algn="l"/>
              </a:tabLst>
            </a:pPr>
            <a:r>
              <a:rPr lang="fr-FR" sz="1100" u="sng" dirty="0">
                <a:solidFill>
                  <a:srgbClr val="0462C1"/>
                </a:solidFill>
                <a:uFill>
                  <a:solidFill>
                    <a:srgbClr val="0462C1"/>
                  </a:solidFill>
                </a:uFill>
                <a:latin typeface="Marianne" panose="02000000000000000000" pitchFamily="2" charset="0"/>
                <a:cs typeface="Verdana"/>
                <a:hlinkClick r:id="rId10"/>
              </a:rPr>
              <a:t>Charte</a:t>
            </a:r>
            <a:r>
              <a:rPr lang="fr-FR" sz="1100" u="sng" spc="-110" dirty="0">
                <a:solidFill>
                  <a:srgbClr val="0462C1"/>
                </a:solidFill>
                <a:uFill>
                  <a:solidFill>
                    <a:srgbClr val="0462C1"/>
                  </a:solidFill>
                </a:uFill>
                <a:latin typeface="Marianne" panose="02000000000000000000" pitchFamily="2" charset="0"/>
                <a:cs typeface="Verdana"/>
                <a:hlinkClick r:id="rId10"/>
              </a:rPr>
              <a:t> </a:t>
            </a:r>
            <a:r>
              <a:rPr lang="fr-FR" sz="1100" u="sng" spc="-10" dirty="0">
                <a:solidFill>
                  <a:srgbClr val="0462C1"/>
                </a:solidFill>
                <a:uFill>
                  <a:solidFill>
                    <a:srgbClr val="0462C1"/>
                  </a:solidFill>
                </a:uFill>
                <a:latin typeface="Marianne" panose="02000000000000000000" pitchFamily="2" charset="0"/>
                <a:cs typeface="Verdana"/>
                <a:hlinkClick r:id="rId10"/>
              </a:rPr>
              <a:t>d’accessibilité</a:t>
            </a:r>
            <a:r>
              <a:rPr lang="fr-FR" sz="1100" u="sng" spc="-114" dirty="0">
                <a:solidFill>
                  <a:srgbClr val="0462C1"/>
                </a:solidFill>
                <a:uFill>
                  <a:solidFill>
                    <a:srgbClr val="0462C1"/>
                  </a:solidFill>
                </a:uFill>
                <a:latin typeface="Marianne" panose="02000000000000000000" pitchFamily="2" charset="0"/>
                <a:cs typeface="Verdana"/>
                <a:hlinkClick r:id="rId10"/>
              </a:rPr>
              <a:t> </a:t>
            </a:r>
            <a:r>
              <a:rPr lang="fr-FR" sz="1100" u="sng" spc="10" dirty="0">
                <a:solidFill>
                  <a:srgbClr val="0462C1"/>
                </a:solidFill>
                <a:uFill>
                  <a:solidFill>
                    <a:srgbClr val="0462C1"/>
                  </a:solidFill>
                </a:uFill>
                <a:latin typeface="Marianne" panose="02000000000000000000" pitchFamily="2" charset="0"/>
                <a:cs typeface="Verdana"/>
                <a:hlinkClick r:id="rId10"/>
              </a:rPr>
              <a:t>de</a:t>
            </a:r>
            <a:r>
              <a:rPr lang="fr-FR" sz="1100" u="sng" spc="-85" dirty="0">
                <a:solidFill>
                  <a:srgbClr val="0462C1"/>
                </a:solidFill>
                <a:uFill>
                  <a:solidFill>
                    <a:srgbClr val="0462C1"/>
                  </a:solidFill>
                </a:uFill>
                <a:latin typeface="Marianne" panose="02000000000000000000" pitchFamily="2" charset="0"/>
                <a:cs typeface="Verdana"/>
                <a:hlinkClick r:id="rId10"/>
              </a:rPr>
              <a:t> </a:t>
            </a:r>
            <a:r>
              <a:rPr lang="fr-FR" sz="1100" u="sng" spc="-5" dirty="0">
                <a:solidFill>
                  <a:srgbClr val="0462C1"/>
                </a:solidFill>
                <a:uFill>
                  <a:solidFill>
                    <a:srgbClr val="0462C1"/>
                  </a:solidFill>
                </a:uFill>
                <a:latin typeface="Marianne" panose="02000000000000000000" pitchFamily="2" charset="0"/>
                <a:cs typeface="Verdana"/>
                <a:hlinkClick r:id="rId10"/>
              </a:rPr>
              <a:t>communication</a:t>
            </a:r>
            <a:r>
              <a:rPr lang="fr-FR" sz="1100" u="sng" spc="-100" dirty="0">
                <a:solidFill>
                  <a:srgbClr val="0462C1"/>
                </a:solidFill>
                <a:uFill>
                  <a:solidFill>
                    <a:srgbClr val="0462C1"/>
                  </a:solidFill>
                </a:uFill>
                <a:latin typeface="Marianne" panose="02000000000000000000" pitchFamily="2" charset="0"/>
                <a:cs typeface="Verdana"/>
                <a:hlinkClick r:id="rId10"/>
              </a:rPr>
              <a:t> </a:t>
            </a:r>
            <a:r>
              <a:rPr lang="fr-FR" sz="1100" u="sng" spc="10" dirty="0">
                <a:solidFill>
                  <a:srgbClr val="0462C1"/>
                </a:solidFill>
                <a:uFill>
                  <a:solidFill>
                    <a:srgbClr val="0462C1"/>
                  </a:solidFill>
                </a:uFill>
                <a:latin typeface="Marianne" panose="02000000000000000000" pitchFamily="2" charset="0"/>
                <a:cs typeface="Verdana"/>
                <a:hlinkClick r:id="rId10"/>
              </a:rPr>
              <a:t>de</a:t>
            </a:r>
            <a:r>
              <a:rPr lang="fr-FR" sz="1100" u="sng" spc="-90" dirty="0">
                <a:solidFill>
                  <a:srgbClr val="0462C1"/>
                </a:solidFill>
                <a:uFill>
                  <a:solidFill>
                    <a:srgbClr val="0462C1"/>
                  </a:solidFill>
                </a:uFill>
                <a:latin typeface="Marianne" panose="02000000000000000000" pitchFamily="2" charset="0"/>
                <a:cs typeface="Verdana"/>
                <a:hlinkClick r:id="rId10"/>
              </a:rPr>
              <a:t> </a:t>
            </a:r>
            <a:r>
              <a:rPr lang="fr-FR" sz="1100" u="sng" spc="-15" dirty="0">
                <a:solidFill>
                  <a:srgbClr val="0462C1"/>
                </a:solidFill>
                <a:uFill>
                  <a:solidFill>
                    <a:srgbClr val="0462C1"/>
                  </a:solidFill>
                </a:uFill>
                <a:latin typeface="Marianne" panose="02000000000000000000" pitchFamily="2" charset="0"/>
                <a:cs typeface="Verdana"/>
                <a:hlinkClick r:id="rId10"/>
              </a:rPr>
              <a:t>l’Etat</a:t>
            </a:r>
            <a:r>
              <a:rPr lang="fr-FR" sz="1100" spc="-70" dirty="0">
                <a:solidFill>
                  <a:srgbClr val="0462C1"/>
                </a:solidFill>
                <a:latin typeface="Marianne" panose="02000000000000000000" pitchFamily="2" charset="0"/>
                <a:cs typeface="Verdana"/>
                <a:hlinkClick r:id="rId10"/>
              </a:rPr>
              <a:t> </a:t>
            </a:r>
            <a:r>
              <a:rPr lang="fr-FR" sz="1100" spc="-70" dirty="0">
                <a:solidFill>
                  <a:srgbClr val="0462C1"/>
                </a:solidFill>
                <a:latin typeface="Marianne" panose="02000000000000000000" pitchFamily="2" charset="0"/>
                <a:cs typeface="Verdana"/>
              </a:rPr>
              <a:t>: </a:t>
            </a:r>
            <a:r>
              <a:rPr lang="fr-FR" sz="1100" spc="-45" dirty="0">
                <a:latin typeface="Marianne" panose="02000000000000000000" pitchFamily="2" charset="0"/>
                <a:cs typeface="Verdana"/>
              </a:rPr>
              <a:t>règles</a:t>
            </a:r>
            <a:r>
              <a:rPr lang="fr-FR" sz="1100" spc="-75" dirty="0">
                <a:latin typeface="Marianne" panose="02000000000000000000" pitchFamily="2" charset="0"/>
                <a:cs typeface="Verdana"/>
              </a:rPr>
              <a:t> </a:t>
            </a:r>
            <a:r>
              <a:rPr lang="fr-FR" sz="1100" dirty="0">
                <a:latin typeface="Marianne" panose="02000000000000000000" pitchFamily="2" charset="0"/>
                <a:cs typeface="Verdana"/>
              </a:rPr>
              <a:t>et</a:t>
            </a:r>
            <a:r>
              <a:rPr lang="fr-FR" sz="1100" spc="-85" dirty="0">
                <a:latin typeface="Marianne" panose="02000000000000000000" pitchFamily="2" charset="0"/>
                <a:cs typeface="Verdana"/>
              </a:rPr>
              <a:t> </a:t>
            </a:r>
            <a:r>
              <a:rPr lang="fr-FR" sz="1100" spc="-10" dirty="0">
                <a:latin typeface="Marianne" panose="02000000000000000000" pitchFamily="2" charset="0"/>
                <a:cs typeface="Verdana"/>
              </a:rPr>
              <a:t>bonnes</a:t>
            </a:r>
            <a:r>
              <a:rPr lang="fr-FR" sz="1100" spc="-90" dirty="0">
                <a:latin typeface="Marianne" panose="02000000000000000000" pitchFamily="2" charset="0"/>
                <a:cs typeface="Verdana"/>
              </a:rPr>
              <a:t> </a:t>
            </a:r>
            <a:r>
              <a:rPr lang="fr-FR" sz="1100" spc="-15" dirty="0">
                <a:latin typeface="Marianne" panose="02000000000000000000" pitchFamily="2" charset="0"/>
                <a:cs typeface="Verdana"/>
              </a:rPr>
              <a:t>pratiques</a:t>
            </a:r>
            <a:r>
              <a:rPr lang="fr-FR" sz="1100" spc="-105" dirty="0">
                <a:latin typeface="Marianne" panose="02000000000000000000" pitchFamily="2" charset="0"/>
                <a:cs typeface="Verdana"/>
              </a:rPr>
              <a:t> </a:t>
            </a:r>
            <a:r>
              <a:rPr lang="fr-FR" sz="1100" spc="5" dirty="0">
                <a:latin typeface="Marianne" panose="02000000000000000000" pitchFamily="2" charset="0"/>
                <a:cs typeface="Verdana"/>
              </a:rPr>
              <a:t>pour</a:t>
            </a:r>
            <a:r>
              <a:rPr lang="fr-FR" sz="1100" spc="-95" dirty="0">
                <a:latin typeface="Marianne" panose="02000000000000000000" pitchFamily="2" charset="0"/>
                <a:cs typeface="Verdana"/>
              </a:rPr>
              <a:t> </a:t>
            </a:r>
            <a:r>
              <a:rPr lang="fr-FR" sz="1100" spc="-15" dirty="0">
                <a:latin typeface="Marianne" panose="02000000000000000000" pitchFamily="2" charset="0"/>
                <a:cs typeface="Verdana"/>
              </a:rPr>
              <a:t>l’accessibilité</a:t>
            </a:r>
            <a:r>
              <a:rPr lang="fr-FR" sz="1100" spc="-120" dirty="0">
                <a:latin typeface="Marianne" panose="02000000000000000000" pitchFamily="2" charset="0"/>
                <a:cs typeface="Verdana"/>
              </a:rPr>
              <a:t> </a:t>
            </a:r>
            <a:r>
              <a:rPr lang="fr-FR" sz="1100" spc="10" dirty="0">
                <a:latin typeface="Marianne" panose="02000000000000000000" pitchFamily="2" charset="0"/>
                <a:cs typeface="Verdana"/>
              </a:rPr>
              <a:t>de</a:t>
            </a:r>
            <a:r>
              <a:rPr lang="fr-FR" sz="1100" spc="-80" dirty="0">
                <a:latin typeface="Marianne" panose="02000000000000000000" pitchFamily="2" charset="0"/>
                <a:cs typeface="Verdana"/>
              </a:rPr>
              <a:t> </a:t>
            </a:r>
            <a:r>
              <a:rPr lang="fr-FR" sz="1100" spc="-25" dirty="0">
                <a:latin typeface="Marianne" panose="02000000000000000000" pitchFamily="2" charset="0"/>
                <a:cs typeface="Verdana"/>
              </a:rPr>
              <a:t>la</a:t>
            </a:r>
            <a:r>
              <a:rPr lang="fr-FR" sz="1100" spc="-85" dirty="0">
                <a:latin typeface="Marianne" panose="02000000000000000000" pitchFamily="2" charset="0"/>
                <a:cs typeface="Verdana"/>
              </a:rPr>
              <a:t> </a:t>
            </a:r>
            <a:r>
              <a:rPr lang="fr-FR" sz="1100" spc="-5" dirty="0">
                <a:latin typeface="Marianne" panose="02000000000000000000" pitchFamily="2" charset="0"/>
                <a:cs typeface="Verdana"/>
              </a:rPr>
              <a:t>communication</a:t>
            </a:r>
            <a:endParaRPr sz="1100" dirty="0">
              <a:latin typeface="Marianne" panose="02000000000000000000" pitchFamily="2" charset="0"/>
              <a:cs typeface="Verdana"/>
            </a:endParaRPr>
          </a:p>
          <a:p>
            <a:pPr marL="12700">
              <a:lnSpc>
                <a:spcPct val="100000"/>
              </a:lnSpc>
              <a:spcBef>
                <a:spcPts val="1225"/>
              </a:spcBef>
            </a:pPr>
            <a:r>
              <a:rPr sz="1100" b="1" spc="5" dirty="0" err="1">
                <a:latin typeface="Marianne" panose="02000000000000000000" pitchFamily="2" charset="0"/>
                <a:cs typeface="Arial"/>
              </a:rPr>
              <a:t>Autres</a:t>
            </a:r>
            <a:r>
              <a:rPr sz="1100" b="1" spc="-40" dirty="0">
                <a:latin typeface="Marianne" panose="02000000000000000000" pitchFamily="2" charset="0"/>
                <a:cs typeface="Arial"/>
              </a:rPr>
              <a:t> </a:t>
            </a:r>
            <a:r>
              <a:rPr lang="fr-FR" sz="1100" b="1" spc="-40" dirty="0">
                <a:latin typeface="Marianne" panose="02000000000000000000" pitchFamily="2" charset="0"/>
                <a:cs typeface="Arial"/>
              </a:rPr>
              <a:t>acteurs (liste non exhaustive) </a:t>
            </a:r>
            <a:r>
              <a:rPr sz="1100" b="1" spc="-70" dirty="0">
                <a:latin typeface="Marianne" panose="02000000000000000000" pitchFamily="2" charset="0"/>
                <a:cs typeface="Arial"/>
              </a:rPr>
              <a:t>:</a:t>
            </a:r>
            <a:endParaRPr sz="1100" dirty="0">
              <a:latin typeface="Marianne" panose="02000000000000000000" pitchFamily="2" charset="0"/>
              <a:cs typeface="Arial"/>
            </a:endParaRPr>
          </a:p>
          <a:p>
            <a:pPr marL="241300" marR="944244" indent="-228600">
              <a:lnSpc>
                <a:spcPts val="1190"/>
              </a:lnSpc>
              <a:spcBef>
                <a:spcPts val="1010"/>
              </a:spcBef>
              <a:buClr>
                <a:srgbClr val="000000"/>
              </a:buClr>
              <a:buFont typeface="Arial MT"/>
              <a:buChar char="•"/>
              <a:tabLst>
                <a:tab pos="240665" algn="l"/>
                <a:tab pos="241300" algn="l"/>
              </a:tabLst>
            </a:pPr>
            <a:r>
              <a:rPr lang="fr-FR" sz="1100" dirty="0">
                <a:uFill>
                  <a:solidFill>
                    <a:srgbClr val="0462C1"/>
                  </a:solidFill>
                </a:uFill>
                <a:latin typeface="Marianne" panose="02000000000000000000" pitchFamily="2" charset="0"/>
                <a:cs typeface="Lucida Sans Unicode"/>
                <a:hlinkClick r:id="rId11"/>
              </a:rPr>
              <a:t>La Fresque de l’Accessibilité Web </a:t>
            </a:r>
            <a:r>
              <a:rPr lang="fr-FR" sz="1100" dirty="0">
                <a:uFill>
                  <a:solidFill>
                    <a:srgbClr val="0462C1"/>
                  </a:solidFill>
                </a:uFill>
                <a:latin typeface="Marianne" panose="02000000000000000000" pitchFamily="2" charset="0"/>
                <a:cs typeface="Lucida Sans Unicode"/>
              </a:rPr>
              <a:t>: un atelier collaboratif et ludique pour sensibiliser aux enjeux de l’accessibilité numérique et comprendre les bonnes pratiques </a:t>
            </a:r>
          </a:p>
          <a:p>
            <a:pPr marL="241300" marR="944244" indent="-228600">
              <a:lnSpc>
                <a:spcPts val="1190"/>
              </a:lnSpc>
              <a:spcBef>
                <a:spcPts val="1010"/>
              </a:spcBef>
              <a:buClr>
                <a:srgbClr val="000000"/>
              </a:buClr>
              <a:buFont typeface="Arial MT"/>
              <a:buChar char="•"/>
              <a:tabLst>
                <a:tab pos="240665" algn="l"/>
                <a:tab pos="241300" algn="l"/>
              </a:tabLst>
            </a:pPr>
            <a:r>
              <a:rPr lang="fr-FR" sz="1100" dirty="0">
                <a:uFill>
                  <a:solidFill>
                    <a:srgbClr val="0462C1"/>
                  </a:solidFill>
                </a:uFill>
                <a:latin typeface="Marianne" panose="02000000000000000000" pitchFamily="2" charset="0"/>
                <a:cs typeface="Lucida Sans Unicode"/>
                <a:hlinkClick r:id="rId12"/>
              </a:rPr>
              <a:t>Guide d’accessibilité numérique (</a:t>
            </a:r>
            <a:r>
              <a:rPr lang="fr-FR" sz="1100" dirty="0" err="1">
                <a:uFill>
                  <a:solidFill>
                    <a:srgbClr val="0462C1"/>
                  </a:solidFill>
                </a:uFill>
                <a:latin typeface="Marianne" panose="02000000000000000000" pitchFamily="2" charset="0"/>
                <a:cs typeface="Lucida Sans Unicode"/>
                <a:hlinkClick r:id="rId12"/>
              </a:rPr>
              <a:t>Contentsquare</a:t>
            </a:r>
            <a:r>
              <a:rPr lang="fr-FR" sz="1100" dirty="0">
                <a:uFill>
                  <a:solidFill>
                    <a:srgbClr val="0462C1"/>
                  </a:solidFill>
                </a:uFill>
                <a:latin typeface="Marianne" panose="02000000000000000000" pitchFamily="2" charset="0"/>
                <a:cs typeface="Lucida Sans Unicode"/>
                <a:hlinkClick r:id="rId12"/>
              </a:rPr>
              <a:t>) </a:t>
            </a:r>
            <a:r>
              <a:rPr lang="fr-FR" sz="1100" dirty="0">
                <a:uFill>
                  <a:solidFill>
                    <a:srgbClr val="0462C1"/>
                  </a:solidFill>
                </a:uFill>
                <a:latin typeface="Marianne" panose="02000000000000000000" pitchFamily="2" charset="0"/>
                <a:cs typeface="Lucida Sans Unicode"/>
              </a:rPr>
              <a:t>: un guide pratique pour comprendre les enjeux de l’accessibilité et améliorer concrètement l’expérience des utilisateurs</a:t>
            </a:r>
            <a:endParaRPr lang="fr-FR" sz="1100" dirty="0">
              <a:uFill>
                <a:solidFill>
                  <a:srgbClr val="0462C1"/>
                </a:solidFill>
              </a:uFill>
              <a:latin typeface="Marianne" panose="02000000000000000000" pitchFamily="2" charset="0"/>
              <a:cs typeface="Lucida Sans Unicode"/>
              <a:hlinkClick r:id="rId13">
                <a:extLst>
                  <a:ext uri="{A12FA001-AC4F-418D-AE19-62706E023703}">
                    <ahyp:hlinkClr xmlns:ahyp="http://schemas.microsoft.com/office/drawing/2018/hyperlinkcolor" val="tx"/>
                  </a:ext>
                </a:extLst>
              </a:hlinkClick>
            </a:endParaRPr>
          </a:p>
          <a:p>
            <a:pPr marL="241300" marR="944244" indent="-228600">
              <a:lnSpc>
                <a:spcPts val="1190"/>
              </a:lnSpc>
              <a:spcBef>
                <a:spcPts val="1010"/>
              </a:spcBef>
              <a:buClr>
                <a:srgbClr val="000000"/>
              </a:buClr>
              <a:buFont typeface="Arial MT"/>
              <a:buChar char="•"/>
              <a:tabLst>
                <a:tab pos="240665" algn="l"/>
                <a:tab pos="241300" algn="l"/>
              </a:tabLst>
            </a:pPr>
            <a:r>
              <a:rPr sz="1100" u="sng" spc="50" dirty="0">
                <a:solidFill>
                  <a:srgbClr val="800080"/>
                </a:solidFill>
                <a:uFill>
                  <a:solidFill>
                    <a:srgbClr val="0462C1"/>
                  </a:solidFill>
                </a:uFill>
                <a:latin typeface="Marianne" panose="02000000000000000000" pitchFamily="2" charset="0"/>
                <a:cs typeface="Lucida Sans Unicode"/>
                <a:hlinkClick r:id="rId13">
                  <a:extLst>
                    <a:ext uri="{A12FA001-AC4F-418D-AE19-62706E023703}">
                      <ahyp:hlinkClr xmlns:ahyp="http://schemas.microsoft.com/office/drawing/2018/hyperlinkcolor" val="tx"/>
                    </a:ext>
                  </a:extLst>
                </a:hlinkClick>
              </a:rPr>
              <a:t>ABC</a:t>
            </a:r>
            <a:r>
              <a:rPr sz="1100" u="sng" spc="-30" dirty="0">
                <a:solidFill>
                  <a:srgbClr val="800080"/>
                </a:solidFill>
                <a:uFill>
                  <a:solidFill>
                    <a:srgbClr val="0462C1"/>
                  </a:solidFill>
                </a:uFill>
                <a:latin typeface="Marianne" panose="02000000000000000000" pitchFamily="2" charset="0"/>
                <a:cs typeface="Lucida Sans Unicode"/>
                <a:hlinkClick r:id="rId13">
                  <a:extLst>
                    <a:ext uri="{A12FA001-AC4F-418D-AE19-62706E023703}">
                      <ahyp:hlinkClr xmlns:ahyp="http://schemas.microsoft.com/office/drawing/2018/hyperlinkcolor" val="tx"/>
                    </a:ext>
                  </a:extLst>
                </a:hlinkClick>
              </a:rPr>
              <a:t> </a:t>
            </a:r>
            <a:r>
              <a:rPr sz="1100" u="sng" spc="10" dirty="0">
                <a:solidFill>
                  <a:srgbClr val="800080"/>
                </a:solidFill>
                <a:uFill>
                  <a:solidFill>
                    <a:srgbClr val="0462C1"/>
                  </a:solidFill>
                </a:uFill>
                <a:latin typeface="Marianne" panose="02000000000000000000" pitchFamily="2" charset="0"/>
                <a:cs typeface="Verdana"/>
                <a:hlinkClick r:id="rId13">
                  <a:extLst>
                    <a:ext uri="{A12FA001-AC4F-418D-AE19-62706E023703}">
                      <ahyp:hlinkClr xmlns:ahyp="http://schemas.microsoft.com/office/drawing/2018/hyperlinkcolor" val="tx"/>
                    </a:ext>
                  </a:extLst>
                </a:hlinkClick>
              </a:rPr>
              <a:t>de</a:t>
            </a:r>
            <a:r>
              <a:rPr sz="1100" u="sng" spc="-90" dirty="0">
                <a:solidFill>
                  <a:srgbClr val="800080"/>
                </a:solidFill>
                <a:uFill>
                  <a:solidFill>
                    <a:srgbClr val="0462C1"/>
                  </a:solidFill>
                </a:uFill>
                <a:latin typeface="Marianne" panose="02000000000000000000" pitchFamily="2" charset="0"/>
                <a:cs typeface="Verdana"/>
                <a:hlinkClick r:id="rId13">
                  <a:extLst>
                    <a:ext uri="{A12FA001-AC4F-418D-AE19-62706E023703}">
                      <ahyp:hlinkClr xmlns:ahyp="http://schemas.microsoft.com/office/drawing/2018/hyperlinkcolor" val="tx"/>
                    </a:ext>
                  </a:extLst>
                </a:hlinkClick>
              </a:rPr>
              <a:t> </a:t>
            </a:r>
            <a:r>
              <a:rPr sz="1100" u="sng" spc="-15" dirty="0">
                <a:solidFill>
                  <a:srgbClr val="800080"/>
                </a:solidFill>
                <a:uFill>
                  <a:solidFill>
                    <a:srgbClr val="0462C1"/>
                  </a:solidFill>
                </a:uFill>
                <a:latin typeface="Marianne" panose="02000000000000000000" pitchFamily="2" charset="0"/>
                <a:cs typeface="Verdana"/>
                <a:hlinkClick r:id="rId13">
                  <a:extLst>
                    <a:ext uri="{A12FA001-AC4F-418D-AE19-62706E023703}">
                      <ahyp:hlinkClr xmlns:ahyp="http://schemas.microsoft.com/office/drawing/2018/hyperlinkcolor" val="tx"/>
                    </a:ext>
                  </a:extLst>
                </a:hlinkClick>
              </a:rPr>
              <a:t>l’accessibilité</a:t>
            </a:r>
            <a:r>
              <a:rPr sz="1100" u="sng" spc="-105" dirty="0">
                <a:solidFill>
                  <a:srgbClr val="800080"/>
                </a:solidFill>
                <a:uFill>
                  <a:solidFill>
                    <a:srgbClr val="0462C1"/>
                  </a:solidFill>
                </a:uFill>
                <a:latin typeface="Marianne" panose="02000000000000000000" pitchFamily="2" charset="0"/>
                <a:cs typeface="Verdana"/>
                <a:hlinkClick r:id="rId13">
                  <a:extLst>
                    <a:ext uri="{A12FA001-AC4F-418D-AE19-62706E023703}">
                      <ahyp:hlinkClr xmlns:ahyp="http://schemas.microsoft.com/office/drawing/2018/hyperlinkcolor" val="tx"/>
                    </a:ext>
                  </a:extLst>
                </a:hlinkClick>
              </a:rPr>
              <a:t> </a:t>
            </a:r>
            <a:r>
              <a:rPr sz="1100" u="sng" spc="-15" dirty="0">
                <a:solidFill>
                  <a:srgbClr val="800080"/>
                </a:solidFill>
                <a:uFill>
                  <a:solidFill>
                    <a:srgbClr val="0462C1"/>
                  </a:solidFill>
                </a:uFill>
                <a:latin typeface="Marianne" panose="02000000000000000000" pitchFamily="2" charset="0"/>
                <a:cs typeface="Verdana"/>
                <a:hlinkClick r:id="rId13">
                  <a:extLst>
                    <a:ext uri="{A12FA001-AC4F-418D-AE19-62706E023703}">
                      <ahyp:hlinkClr xmlns:ahyp="http://schemas.microsoft.com/office/drawing/2018/hyperlinkcolor" val="tx"/>
                    </a:ext>
                  </a:extLst>
                </a:hlinkClick>
              </a:rPr>
              <a:t>numérique</a:t>
            </a:r>
            <a:r>
              <a:rPr sz="1100" u="sng" spc="-110" dirty="0">
                <a:solidFill>
                  <a:srgbClr val="800080"/>
                </a:solidFill>
                <a:uFill>
                  <a:solidFill>
                    <a:srgbClr val="0462C1"/>
                  </a:solidFill>
                </a:uFill>
                <a:latin typeface="Marianne" panose="02000000000000000000" pitchFamily="2" charset="0"/>
                <a:cs typeface="Verdana"/>
                <a:hlinkClick r:id="rId13">
                  <a:extLst>
                    <a:ext uri="{A12FA001-AC4F-418D-AE19-62706E023703}">
                      <ahyp:hlinkClr xmlns:ahyp="http://schemas.microsoft.com/office/drawing/2018/hyperlinkcolor" val="tx"/>
                    </a:ext>
                  </a:extLst>
                </a:hlinkClick>
              </a:rPr>
              <a:t> </a:t>
            </a:r>
            <a:r>
              <a:rPr sz="1100" spc="5" dirty="0">
                <a:latin typeface="Marianne" panose="02000000000000000000" pitchFamily="2" charset="0"/>
                <a:cs typeface="Lucida Sans Unicode"/>
              </a:rPr>
              <a:t>(Fédération</a:t>
            </a:r>
            <a:r>
              <a:rPr sz="1100" spc="-75" dirty="0">
                <a:latin typeface="Marianne" panose="02000000000000000000" pitchFamily="2" charset="0"/>
                <a:cs typeface="Lucida Sans Unicode"/>
              </a:rPr>
              <a:t> </a:t>
            </a:r>
            <a:r>
              <a:rPr sz="1100" spc="-10" dirty="0">
                <a:latin typeface="Marianne" panose="02000000000000000000" pitchFamily="2" charset="0"/>
                <a:cs typeface="Lucida Sans Unicode"/>
              </a:rPr>
              <a:t>des</a:t>
            </a:r>
            <a:r>
              <a:rPr sz="1100" spc="-45" dirty="0">
                <a:latin typeface="Marianne" panose="02000000000000000000" pitchFamily="2" charset="0"/>
                <a:cs typeface="Lucida Sans Unicode"/>
              </a:rPr>
              <a:t> </a:t>
            </a:r>
            <a:r>
              <a:rPr sz="1100" spc="-20" dirty="0">
                <a:latin typeface="Marianne" panose="02000000000000000000" pitchFamily="2" charset="0"/>
                <a:cs typeface="Lucida Sans Unicode"/>
              </a:rPr>
              <a:t>aveugles</a:t>
            </a:r>
            <a:r>
              <a:rPr sz="1100" spc="-45" dirty="0">
                <a:latin typeface="Marianne" panose="02000000000000000000" pitchFamily="2" charset="0"/>
                <a:cs typeface="Lucida Sans Unicode"/>
              </a:rPr>
              <a:t> </a:t>
            </a:r>
            <a:r>
              <a:rPr sz="1100" spc="30" dirty="0">
                <a:latin typeface="Marianne" panose="02000000000000000000" pitchFamily="2" charset="0"/>
                <a:cs typeface="Lucida Sans Unicode"/>
              </a:rPr>
              <a:t>de</a:t>
            </a:r>
            <a:r>
              <a:rPr sz="1100" spc="-55" dirty="0">
                <a:latin typeface="Marianne" panose="02000000000000000000" pitchFamily="2" charset="0"/>
                <a:cs typeface="Lucida Sans Unicode"/>
              </a:rPr>
              <a:t> </a:t>
            </a:r>
            <a:r>
              <a:rPr sz="1100" spc="-35" dirty="0">
                <a:latin typeface="Marianne" panose="02000000000000000000" pitchFamily="2" charset="0"/>
                <a:cs typeface="Lucida Sans Unicode"/>
              </a:rPr>
              <a:t>France-Nov2021</a:t>
            </a:r>
            <a:r>
              <a:rPr sz="1100" spc="-35" dirty="0">
                <a:latin typeface="Marianne" panose="02000000000000000000" pitchFamily="2" charset="0"/>
                <a:cs typeface="Verdana"/>
              </a:rPr>
              <a:t>)</a:t>
            </a:r>
            <a:r>
              <a:rPr sz="1100" spc="-105" dirty="0">
                <a:latin typeface="Marianne" panose="02000000000000000000" pitchFamily="2" charset="0"/>
                <a:cs typeface="Verdana"/>
              </a:rPr>
              <a:t> </a:t>
            </a:r>
            <a:r>
              <a:rPr sz="1100" dirty="0">
                <a:latin typeface="Marianne" panose="02000000000000000000" pitchFamily="2" charset="0"/>
                <a:cs typeface="Verdana"/>
              </a:rPr>
              <a:t>Guide</a:t>
            </a:r>
            <a:r>
              <a:rPr sz="1100" spc="-90" dirty="0">
                <a:latin typeface="Marianne" panose="02000000000000000000" pitchFamily="2" charset="0"/>
                <a:cs typeface="Verdana"/>
              </a:rPr>
              <a:t> </a:t>
            </a:r>
            <a:r>
              <a:rPr sz="1100" spc="-5" dirty="0">
                <a:latin typeface="Marianne" panose="02000000000000000000" pitchFamily="2" charset="0"/>
                <a:cs typeface="Verdana"/>
              </a:rPr>
              <a:t>pratique</a:t>
            </a:r>
            <a:r>
              <a:rPr sz="1100" spc="-114" dirty="0">
                <a:latin typeface="Marianne" panose="02000000000000000000" pitchFamily="2" charset="0"/>
                <a:cs typeface="Verdana"/>
              </a:rPr>
              <a:t> </a:t>
            </a:r>
            <a:r>
              <a:rPr sz="1100" spc="-50" dirty="0">
                <a:latin typeface="Marianne" panose="02000000000000000000" pitchFamily="2" charset="0"/>
                <a:cs typeface="Verdana"/>
              </a:rPr>
              <a:t>sur</a:t>
            </a:r>
            <a:r>
              <a:rPr sz="1100" spc="-95" dirty="0">
                <a:latin typeface="Marianne" panose="02000000000000000000" pitchFamily="2" charset="0"/>
                <a:cs typeface="Verdana"/>
              </a:rPr>
              <a:t> </a:t>
            </a:r>
            <a:r>
              <a:rPr sz="1100" spc="-15" dirty="0">
                <a:latin typeface="Marianne" panose="02000000000000000000" pitchFamily="2" charset="0"/>
                <a:cs typeface="Verdana"/>
              </a:rPr>
              <a:t>l’accessibilité</a:t>
            </a:r>
            <a:r>
              <a:rPr sz="1100" spc="-114" dirty="0">
                <a:latin typeface="Marianne" panose="02000000000000000000" pitchFamily="2" charset="0"/>
                <a:cs typeface="Verdana"/>
              </a:rPr>
              <a:t> </a:t>
            </a:r>
            <a:r>
              <a:rPr sz="1100" spc="-15" dirty="0">
                <a:latin typeface="Marianne" panose="02000000000000000000" pitchFamily="2" charset="0"/>
                <a:cs typeface="Verdana"/>
              </a:rPr>
              <a:t>numérique</a:t>
            </a:r>
            <a:r>
              <a:rPr sz="1100" spc="-110" dirty="0">
                <a:latin typeface="Marianne" panose="02000000000000000000" pitchFamily="2" charset="0"/>
                <a:cs typeface="Verdana"/>
              </a:rPr>
              <a:t> </a:t>
            </a:r>
            <a:r>
              <a:rPr sz="1100" spc="-25" dirty="0">
                <a:latin typeface="Marianne" panose="02000000000000000000" pitchFamily="2" charset="0"/>
                <a:cs typeface="Verdana"/>
              </a:rPr>
              <a:t>des</a:t>
            </a:r>
            <a:r>
              <a:rPr sz="1100" spc="-85" dirty="0">
                <a:latin typeface="Marianne" panose="02000000000000000000" pitchFamily="2" charset="0"/>
                <a:cs typeface="Verdana"/>
              </a:rPr>
              <a:t> </a:t>
            </a:r>
            <a:r>
              <a:rPr sz="1100" spc="-5" dirty="0">
                <a:latin typeface="Marianne" panose="02000000000000000000" pitchFamily="2" charset="0"/>
                <a:cs typeface="Verdana"/>
              </a:rPr>
              <a:t>déficients</a:t>
            </a:r>
            <a:r>
              <a:rPr sz="1100" spc="-105" dirty="0">
                <a:latin typeface="Marianne" panose="02000000000000000000" pitchFamily="2" charset="0"/>
                <a:cs typeface="Verdana"/>
              </a:rPr>
              <a:t> </a:t>
            </a:r>
            <a:r>
              <a:rPr sz="1100" spc="-45" dirty="0">
                <a:latin typeface="Marianne" panose="02000000000000000000" pitchFamily="2" charset="0"/>
                <a:cs typeface="Verdana"/>
              </a:rPr>
              <a:t>visuels</a:t>
            </a:r>
            <a:r>
              <a:rPr sz="1100" spc="-85" dirty="0">
                <a:latin typeface="Marianne" panose="02000000000000000000" pitchFamily="2" charset="0"/>
                <a:cs typeface="Verdana"/>
              </a:rPr>
              <a:t> </a:t>
            </a:r>
            <a:r>
              <a:rPr sz="1100" spc="-25" dirty="0">
                <a:latin typeface="Marianne" panose="02000000000000000000" pitchFamily="2" charset="0"/>
                <a:cs typeface="Verdana"/>
              </a:rPr>
              <a:t>avec </a:t>
            </a:r>
            <a:r>
              <a:rPr sz="1100" spc="-370" dirty="0">
                <a:latin typeface="Marianne" panose="02000000000000000000" pitchFamily="2" charset="0"/>
                <a:cs typeface="Verdana"/>
              </a:rPr>
              <a:t> </a:t>
            </a:r>
            <a:r>
              <a:rPr sz="1100" spc="5" dirty="0" err="1">
                <a:latin typeface="Marianne" panose="02000000000000000000" pitchFamily="2" charset="0"/>
                <a:cs typeface="Lucida Sans Unicode"/>
              </a:rPr>
              <a:t>recommandations</a:t>
            </a:r>
            <a:endParaRPr lang="fr-FR" sz="1100" spc="5" dirty="0">
              <a:latin typeface="Marianne" panose="02000000000000000000" pitchFamily="2" charset="0"/>
              <a:cs typeface="Lucida Sans Unicode"/>
            </a:endParaRPr>
          </a:p>
          <a:p>
            <a:pPr marL="241300" marR="944244" indent="-228600">
              <a:lnSpc>
                <a:spcPts val="1190"/>
              </a:lnSpc>
              <a:spcBef>
                <a:spcPts val="1010"/>
              </a:spcBef>
              <a:buClr>
                <a:srgbClr val="000000"/>
              </a:buClr>
              <a:buFont typeface="Arial MT"/>
              <a:buChar char="•"/>
              <a:tabLst>
                <a:tab pos="240665" algn="l"/>
                <a:tab pos="241300" algn="l"/>
              </a:tabLst>
            </a:pPr>
            <a:r>
              <a:rPr lang="fr-FR" sz="1100" spc="5" dirty="0">
                <a:latin typeface="Marianne" panose="02000000000000000000" pitchFamily="2" charset="0"/>
                <a:cs typeface="Lucida Sans Unicode"/>
                <a:hlinkClick r:id="rId14"/>
              </a:rPr>
              <a:t>La Communication alternative et améliorée (CAA) </a:t>
            </a:r>
            <a:r>
              <a:rPr lang="fr-FR" sz="1100" spc="5" dirty="0">
                <a:latin typeface="Marianne" panose="02000000000000000000" pitchFamily="2" charset="0"/>
                <a:cs typeface="Lucida Sans Unicode"/>
              </a:rPr>
              <a:t>: </a:t>
            </a:r>
            <a:r>
              <a:rPr lang="fr-FR" sz="1100" spc="-10" dirty="0">
                <a:latin typeface="Marianne" panose="02000000000000000000" pitchFamily="2" charset="0"/>
                <a:cs typeface="Lucida Sans Unicode"/>
              </a:rPr>
              <a:t>levier indispensable proposé par l’ANAP (2025) pour faciliter l’expression des personnes âgées et des personnes en situation de handicap </a:t>
            </a:r>
            <a:endParaRPr sz="1100" spc="-10" dirty="0">
              <a:latin typeface="Marianne" panose="02000000000000000000" pitchFamily="2" charset="0"/>
              <a:cs typeface="Lucida Sans Unicode"/>
            </a:endParaRPr>
          </a:p>
          <a:p>
            <a:pPr marL="241300" indent="-228600">
              <a:lnSpc>
                <a:spcPct val="100000"/>
              </a:lnSpc>
              <a:spcBef>
                <a:spcPts val="844"/>
              </a:spcBef>
              <a:buClr>
                <a:srgbClr val="000000"/>
              </a:buClr>
              <a:buFont typeface="Arial MT"/>
              <a:buChar char="•"/>
              <a:tabLst>
                <a:tab pos="240665" algn="l"/>
                <a:tab pos="241300" algn="l"/>
              </a:tabLst>
            </a:pPr>
            <a:r>
              <a:rPr sz="1100" u="sng" spc="10" dirty="0">
                <a:solidFill>
                  <a:srgbClr val="0462C1"/>
                </a:solidFill>
                <a:uFill>
                  <a:solidFill>
                    <a:srgbClr val="0462C1"/>
                  </a:solidFill>
                </a:uFill>
                <a:latin typeface="Marianne" panose="02000000000000000000" pitchFamily="2" charset="0"/>
                <a:cs typeface="Lucida Sans Unicode"/>
                <a:hlinkClick r:id="rId15"/>
              </a:rPr>
              <a:t>Informer</a:t>
            </a:r>
            <a:r>
              <a:rPr sz="1100" u="sng" spc="-60" dirty="0">
                <a:solidFill>
                  <a:srgbClr val="0462C1"/>
                </a:solidFill>
                <a:uFill>
                  <a:solidFill>
                    <a:srgbClr val="0462C1"/>
                  </a:solidFill>
                </a:uFill>
                <a:latin typeface="Marianne" panose="02000000000000000000" pitchFamily="2" charset="0"/>
                <a:cs typeface="Lucida Sans Unicode"/>
                <a:hlinkClick r:id="rId15"/>
              </a:rPr>
              <a:t> </a:t>
            </a:r>
            <a:r>
              <a:rPr sz="1100" u="sng" spc="-30" dirty="0">
                <a:solidFill>
                  <a:srgbClr val="0462C1"/>
                </a:solidFill>
                <a:uFill>
                  <a:solidFill>
                    <a:srgbClr val="0462C1"/>
                  </a:solidFill>
                </a:uFill>
                <a:latin typeface="Marianne" panose="02000000000000000000" pitchFamily="2" charset="0"/>
                <a:cs typeface="Lucida Sans Unicode"/>
                <a:hlinkClick r:id="rId15"/>
              </a:rPr>
              <a:t>les</a:t>
            </a:r>
            <a:r>
              <a:rPr sz="1100" u="sng" spc="-50" dirty="0">
                <a:solidFill>
                  <a:srgbClr val="0462C1"/>
                </a:solidFill>
                <a:uFill>
                  <a:solidFill>
                    <a:srgbClr val="0462C1"/>
                  </a:solidFill>
                </a:uFill>
                <a:latin typeface="Marianne" panose="02000000000000000000" pitchFamily="2" charset="0"/>
                <a:cs typeface="Lucida Sans Unicode"/>
                <a:hlinkClick r:id="rId15"/>
              </a:rPr>
              <a:t> </a:t>
            </a:r>
            <a:r>
              <a:rPr sz="1100" u="sng" spc="-5" dirty="0">
                <a:solidFill>
                  <a:srgbClr val="0462C1"/>
                </a:solidFill>
                <a:uFill>
                  <a:solidFill>
                    <a:srgbClr val="0462C1"/>
                  </a:solidFill>
                </a:uFill>
                <a:latin typeface="Marianne" panose="02000000000000000000" pitchFamily="2" charset="0"/>
                <a:cs typeface="Lucida Sans Unicode"/>
                <a:hlinkClick r:id="rId15"/>
              </a:rPr>
              <a:t>personnes</a:t>
            </a:r>
            <a:r>
              <a:rPr sz="1100" u="sng" spc="-50" dirty="0">
                <a:solidFill>
                  <a:srgbClr val="0462C1"/>
                </a:solidFill>
                <a:uFill>
                  <a:solidFill>
                    <a:srgbClr val="0462C1"/>
                  </a:solidFill>
                </a:uFill>
                <a:latin typeface="Marianne" panose="02000000000000000000" pitchFamily="2" charset="0"/>
                <a:cs typeface="Lucida Sans Unicode"/>
                <a:hlinkClick r:id="rId15"/>
              </a:rPr>
              <a:t> </a:t>
            </a:r>
            <a:r>
              <a:rPr sz="1100" u="sng" spc="-15" dirty="0">
                <a:solidFill>
                  <a:srgbClr val="0462C1"/>
                </a:solidFill>
                <a:uFill>
                  <a:solidFill>
                    <a:srgbClr val="0462C1"/>
                  </a:solidFill>
                </a:uFill>
                <a:latin typeface="Marianne" panose="02000000000000000000" pitchFamily="2" charset="0"/>
                <a:cs typeface="Lucida Sans Unicode"/>
                <a:hlinkClick r:id="rId15"/>
              </a:rPr>
              <a:t>sourdes</a:t>
            </a:r>
            <a:r>
              <a:rPr sz="1100" u="sng" spc="-75" dirty="0">
                <a:solidFill>
                  <a:srgbClr val="0462C1"/>
                </a:solidFill>
                <a:uFill>
                  <a:solidFill>
                    <a:srgbClr val="0462C1"/>
                  </a:solidFill>
                </a:uFill>
                <a:latin typeface="Marianne" panose="02000000000000000000" pitchFamily="2" charset="0"/>
                <a:cs typeface="Lucida Sans Unicode"/>
                <a:hlinkClick r:id="rId15"/>
              </a:rPr>
              <a:t> </a:t>
            </a:r>
            <a:r>
              <a:rPr sz="1100" u="sng" spc="35" dirty="0">
                <a:solidFill>
                  <a:srgbClr val="0462C1"/>
                </a:solidFill>
                <a:uFill>
                  <a:solidFill>
                    <a:srgbClr val="0462C1"/>
                  </a:solidFill>
                </a:uFill>
                <a:latin typeface="Marianne" panose="02000000000000000000" pitchFamily="2" charset="0"/>
                <a:cs typeface="Lucida Sans Unicode"/>
                <a:hlinkClick r:id="rId15"/>
              </a:rPr>
              <a:t>et</a:t>
            </a:r>
            <a:r>
              <a:rPr sz="1100" u="sng" spc="-45" dirty="0">
                <a:solidFill>
                  <a:srgbClr val="0462C1"/>
                </a:solidFill>
                <a:uFill>
                  <a:solidFill>
                    <a:srgbClr val="0462C1"/>
                  </a:solidFill>
                </a:uFill>
                <a:latin typeface="Marianne" panose="02000000000000000000" pitchFamily="2" charset="0"/>
                <a:cs typeface="Lucida Sans Unicode"/>
                <a:hlinkClick r:id="rId15"/>
              </a:rPr>
              <a:t> </a:t>
            </a:r>
            <a:r>
              <a:rPr sz="1100" u="sng" spc="10" dirty="0" err="1">
                <a:solidFill>
                  <a:srgbClr val="0462C1"/>
                </a:solidFill>
                <a:uFill>
                  <a:solidFill>
                    <a:srgbClr val="0462C1"/>
                  </a:solidFill>
                </a:uFill>
                <a:latin typeface="Marianne" panose="02000000000000000000" pitchFamily="2" charset="0"/>
                <a:cs typeface="Lucida Sans Unicode"/>
                <a:hlinkClick r:id="rId15"/>
              </a:rPr>
              <a:t>malentendantes</a:t>
            </a:r>
            <a:r>
              <a:rPr sz="1100" spc="-60" dirty="0">
                <a:solidFill>
                  <a:srgbClr val="0462C1"/>
                </a:solidFill>
                <a:latin typeface="Marianne" panose="02000000000000000000" pitchFamily="2" charset="0"/>
                <a:cs typeface="Lucida Sans Unicode"/>
                <a:hlinkClick r:id="rId15"/>
              </a:rPr>
              <a:t> </a:t>
            </a:r>
            <a:r>
              <a:rPr lang="fr-FR" sz="1100" spc="-45" dirty="0">
                <a:latin typeface="Marianne" panose="02000000000000000000" pitchFamily="2" charset="0"/>
                <a:cs typeface="Lucida Sans Unicode"/>
              </a:rPr>
              <a:t>: </a:t>
            </a:r>
            <a:r>
              <a:rPr sz="1100" spc="5" dirty="0" err="1">
                <a:latin typeface="Marianne" panose="02000000000000000000" pitchFamily="2" charset="0"/>
                <a:cs typeface="Verdana"/>
              </a:rPr>
              <a:t>Contenu</a:t>
            </a:r>
            <a:r>
              <a:rPr sz="1100" spc="-85" dirty="0">
                <a:latin typeface="Marianne" panose="02000000000000000000" pitchFamily="2" charset="0"/>
                <a:cs typeface="Verdana"/>
              </a:rPr>
              <a:t> </a:t>
            </a:r>
            <a:r>
              <a:rPr sz="1100" spc="-50" dirty="0">
                <a:latin typeface="Marianne" panose="02000000000000000000" pitchFamily="2" charset="0"/>
                <a:cs typeface="Verdana"/>
              </a:rPr>
              <a:t>sur</a:t>
            </a:r>
            <a:r>
              <a:rPr sz="1100" spc="-100" dirty="0">
                <a:latin typeface="Marianne" panose="02000000000000000000" pitchFamily="2" charset="0"/>
                <a:cs typeface="Verdana"/>
              </a:rPr>
              <a:t> </a:t>
            </a:r>
            <a:r>
              <a:rPr sz="1100" spc="-10" dirty="0">
                <a:latin typeface="Marianne" panose="02000000000000000000" pitchFamily="2" charset="0"/>
                <a:cs typeface="Verdana"/>
              </a:rPr>
              <a:t>l’accès</a:t>
            </a:r>
            <a:r>
              <a:rPr sz="1100" spc="-110" dirty="0">
                <a:latin typeface="Marianne" panose="02000000000000000000" pitchFamily="2" charset="0"/>
                <a:cs typeface="Verdana"/>
              </a:rPr>
              <a:t> </a:t>
            </a:r>
            <a:r>
              <a:rPr sz="1100" spc="-35" dirty="0">
                <a:latin typeface="Marianne" panose="02000000000000000000" pitchFamily="2" charset="0"/>
                <a:cs typeface="Verdana"/>
              </a:rPr>
              <a:t>au</a:t>
            </a:r>
            <a:r>
              <a:rPr sz="1100" spc="-100" dirty="0">
                <a:latin typeface="Marianne" panose="02000000000000000000" pitchFamily="2" charset="0"/>
                <a:cs typeface="Verdana"/>
              </a:rPr>
              <a:t> </a:t>
            </a:r>
            <a:r>
              <a:rPr sz="1100" spc="5" dirty="0">
                <a:latin typeface="Marianne" panose="02000000000000000000" pitchFamily="2" charset="0"/>
                <a:cs typeface="Verdana"/>
              </a:rPr>
              <a:t>contenu</a:t>
            </a:r>
            <a:r>
              <a:rPr sz="1100" spc="-100" dirty="0">
                <a:latin typeface="Marianne" panose="02000000000000000000" pitchFamily="2" charset="0"/>
                <a:cs typeface="Verdana"/>
              </a:rPr>
              <a:t> </a:t>
            </a:r>
            <a:r>
              <a:rPr sz="1100" spc="-15" dirty="0">
                <a:latin typeface="Marianne" panose="02000000000000000000" pitchFamily="2" charset="0"/>
                <a:cs typeface="Verdana"/>
              </a:rPr>
              <a:t>numérique</a:t>
            </a:r>
            <a:r>
              <a:rPr sz="1100" spc="-120" dirty="0">
                <a:latin typeface="Marianne" panose="02000000000000000000" pitchFamily="2" charset="0"/>
                <a:cs typeface="Verdana"/>
              </a:rPr>
              <a:t> </a:t>
            </a:r>
            <a:r>
              <a:rPr sz="1100" spc="-25" dirty="0">
                <a:latin typeface="Marianne" panose="02000000000000000000" pitchFamily="2" charset="0"/>
                <a:cs typeface="Verdana"/>
              </a:rPr>
              <a:t>avec</a:t>
            </a:r>
            <a:r>
              <a:rPr sz="1100" spc="-80" dirty="0">
                <a:latin typeface="Marianne" panose="02000000000000000000" pitchFamily="2" charset="0"/>
                <a:cs typeface="Verdana"/>
              </a:rPr>
              <a:t> </a:t>
            </a:r>
            <a:r>
              <a:rPr sz="1100" spc="-15" dirty="0" err="1">
                <a:latin typeface="Marianne" panose="02000000000000000000" pitchFamily="2" charset="0"/>
                <a:cs typeface="Verdana"/>
              </a:rPr>
              <a:t>recommandations</a:t>
            </a:r>
            <a:r>
              <a:rPr lang="fr-FR" sz="1100" spc="-15" dirty="0">
                <a:latin typeface="Marianne" panose="02000000000000000000" pitchFamily="2" charset="0"/>
                <a:cs typeface="Verdana"/>
              </a:rPr>
              <a:t> et partage d’expériences</a:t>
            </a:r>
            <a:endParaRPr sz="1100" dirty="0">
              <a:latin typeface="Marianne" panose="02000000000000000000" pitchFamily="2" charset="0"/>
              <a:cs typeface="Verdana"/>
            </a:endParaRPr>
          </a:p>
        </p:txBody>
      </p:sp>
      <p:sp>
        <p:nvSpPr>
          <p:cNvPr id="3" name="object 3"/>
          <p:cNvSpPr txBox="1"/>
          <p:nvPr/>
        </p:nvSpPr>
        <p:spPr>
          <a:xfrm>
            <a:off x="3069590" y="736324"/>
            <a:ext cx="571817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Marianne" panose="02000000000000000000" pitchFamily="2" charset="0"/>
                <a:cs typeface="Verdana"/>
              </a:rPr>
              <a:t>Outils</a:t>
            </a:r>
            <a:r>
              <a:rPr sz="2400" spc="-185" dirty="0">
                <a:latin typeface="Marianne" panose="02000000000000000000" pitchFamily="2" charset="0"/>
                <a:cs typeface="Verdana"/>
              </a:rPr>
              <a:t> </a:t>
            </a:r>
            <a:r>
              <a:rPr sz="2400" spc="-15" dirty="0">
                <a:latin typeface="Marianne" panose="02000000000000000000" pitchFamily="2" charset="0"/>
                <a:cs typeface="Verdana"/>
              </a:rPr>
              <a:t>d’accessibilité</a:t>
            </a:r>
            <a:r>
              <a:rPr sz="2400" spc="-155" dirty="0">
                <a:latin typeface="Marianne" panose="02000000000000000000" pitchFamily="2" charset="0"/>
                <a:cs typeface="Verdana"/>
              </a:rPr>
              <a:t> </a:t>
            </a:r>
            <a:r>
              <a:rPr sz="2400" spc="5" dirty="0">
                <a:latin typeface="Marianne" panose="02000000000000000000" pitchFamily="2" charset="0"/>
                <a:cs typeface="Verdana"/>
              </a:rPr>
              <a:t>du</a:t>
            </a:r>
            <a:r>
              <a:rPr sz="2400" spc="-200" dirty="0">
                <a:latin typeface="Marianne" panose="02000000000000000000" pitchFamily="2" charset="0"/>
                <a:cs typeface="Verdana"/>
              </a:rPr>
              <a:t> </a:t>
            </a:r>
            <a:r>
              <a:rPr sz="2400" spc="-35" dirty="0">
                <a:latin typeface="Marianne" panose="02000000000000000000" pitchFamily="2" charset="0"/>
                <a:cs typeface="Verdana"/>
              </a:rPr>
              <a:t>numérique</a:t>
            </a:r>
            <a:r>
              <a:rPr sz="2400" spc="-190" dirty="0">
                <a:latin typeface="Marianne" panose="02000000000000000000" pitchFamily="2" charset="0"/>
                <a:cs typeface="Verdana"/>
              </a:rPr>
              <a:t> </a:t>
            </a:r>
            <a:r>
              <a:rPr sz="2400" spc="-380" dirty="0">
                <a:latin typeface="Marianne" panose="02000000000000000000" pitchFamily="2" charset="0"/>
                <a:cs typeface="Verdana"/>
              </a:rPr>
              <a:t>1</a:t>
            </a:r>
            <a:r>
              <a:rPr sz="2400" spc="-285" dirty="0">
                <a:latin typeface="Marianne" panose="02000000000000000000" pitchFamily="2" charset="0"/>
                <a:cs typeface="Verdana"/>
              </a:rPr>
              <a:t>/</a:t>
            </a:r>
            <a:r>
              <a:rPr lang="fr-FR" sz="2400" spc="-90" dirty="0">
                <a:latin typeface="Marianne" panose="02000000000000000000" pitchFamily="2" charset="0"/>
                <a:cs typeface="Verdana"/>
              </a:rPr>
              <a:t>4</a:t>
            </a:r>
            <a:endParaRPr sz="2400" dirty="0">
              <a:latin typeface="Marianne" panose="02000000000000000000" pitchFamily="2" charset="0"/>
              <a:cs typeface="Verdana"/>
            </a:endParaRPr>
          </a:p>
        </p:txBody>
      </p:sp>
      <p:pic>
        <p:nvPicPr>
          <p:cNvPr id="8" name="Image 7"/>
          <p:cNvPicPr>
            <a:picLocks noChangeAspect="1"/>
          </p:cNvPicPr>
          <p:nvPr/>
        </p:nvPicPr>
        <p:blipFill rotWithShape="1">
          <a:blip r:embed="rId16" cstate="print">
            <a:extLst>
              <a:ext uri="{28A0092B-C50C-407E-A947-70E740481C1C}">
                <a14:useLocalDpi xmlns:a14="http://schemas.microsoft.com/office/drawing/2010/main" val="0"/>
              </a:ext>
            </a:extLst>
          </a:blip>
          <a:srcRect l="48750"/>
          <a:stretch/>
        </p:blipFill>
        <p:spPr>
          <a:xfrm>
            <a:off x="9067800" y="0"/>
            <a:ext cx="2771640" cy="1406814"/>
          </a:xfrm>
          <a:prstGeom prst="rect">
            <a:avLst/>
          </a:prstGeom>
        </p:spPr>
      </p:pic>
      <p:pic>
        <p:nvPicPr>
          <p:cNvPr id="9" name="Image 8"/>
          <p:cNvPicPr>
            <a:picLocks noChangeAspect="1"/>
          </p:cNvPicPr>
          <p:nvPr/>
        </p:nvPicPr>
        <p:blipFill rotWithShape="1">
          <a:blip r:embed="rId17" cstate="print">
            <a:extLst>
              <a:ext uri="{28A0092B-C50C-407E-A947-70E740481C1C}">
                <a14:useLocalDpi xmlns:a14="http://schemas.microsoft.com/office/drawing/2010/main" val="0"/>
              </a:ext>
            </a:extLst>
          </a:blip>
          <a:srcRect r="54237"/>
          <a:stretch/>
        </p:blipFill>
        <p:spPr>
          <a:xfrm>
            <a:off x="381000" y="215349"/>
            <a:ext cx="1765987" cy="1003851"/>
          </a:xfrm>
          <a:prstGeom prst="rect">
            <a:avLst/>
          </a:prstGeom>
        </p:spPr>
      </p:pic>
      <p:sp>
        <p:nvSpPr>
          <p:cNvPr id="5" name="Espace réservé du numéro de diapositive 4">
            <a:extLst>
              <a:ext uri="{FF2B5EF4-FFF2-40B4-BE49-F238E27FC236}">
                <a16:creationId xmlns:a16="http://schemas.microsoft.com/office/drawing/2014/main" id="{E0C96A6B-3805-7AC3-F3A5-1D2959A0750E}"/>
              </a:ext>
            </a:extLst>
          </p:cNvPr>
          <p:cNvSpPr>
            <a:spLocks noGrp="1"/>
          </p:cNvSpPr>
          <p:nvPr>
            <p:ph type="sldNum" sz="quarter" idx="7"/>
          </p:nvPr>
        </p:nvSpPr>
        <p:spPr>
          <a:xfrm>
            <a:off x="8778240" y="6377940"/>
            <a:ext cx="2804160" cy="276999"/>
          </a:xfrm>
        </p:spPr>
        <p:txBody>
          <a:bodyPr/>
          <a:lstStyle/>
          <a:p>
            <a:fld id="{B6F15528-21DE-4FAA-801E-634DDDAF4B2B}" type="slidenum">
              <a:rPr lang="fr-FR" smtClean="0">
                <a:latin typeface="Marianne" panose="02000000000000000000" pitchFamily="2" charset="0"/>
              </a:rPr>
              <a:t>4</a:t>
            </a:fld>
            <a:endParaRPr lang="fr-FR" dirty="0">
              <a:latin typeface="Marianne" panose="020000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19457E9-7643-0295-3170-86F72F843ED3}"/>
              </a:ext>
            </a:extLst>
          </p:cNvPr>
          <p:cNvSpPr>
            <a:spLocks noGrp="1"/>
          </p:cNvSpPr>
          <p:nvPr>
            <p:ph type="body" idx="1"/>
          </p:nvPr>
        </p:nvSpPr>
        <p:spPr>
          <a:xfrm>
            <a:off x="922655" y="1238250"/>
            <a:ext cx="10346690" cy="400110"/>
          </a:xfrm>
        </p:spPr>
        <p:txBody>
          <a:bodyPr/>
          <a:lstStyle/>
          <a:p>
            <a:r>
              <a:rPr lang="fr-FR" sz="1300" dirty="0">
                <a:latin typeface="Marianne" panose="02000000000000000000" pitchFamily="2" charset="0"/>
              </a:rPr>
              <a:t>Des formations proposées par DesignGouv pour intégrer concrètement l’accessibilité numérique dès la conception des services publics :</a:t>
            </a:r>
          </a:p>
        </p:txBody>
      </p:sp>
      <p:sp>
        <p:nvSpPr>
          <p:cNvPr id="4" name="Espace réservé du numéro de diapositive 3">
            <a:extLst>
              <a:ext uri="{FF2B5EF4-FFF2-40B4-BE49-F238E27FC236}">
                <a16:creationId xmlns:a16="http://schemas.microsoft.com/office/drawing/2014/main" id="{ED98304B-3EDD-4353-250F-3F08DA8FF232}"/>
              </a:ext>
            </a:extLst>
          </p:cNvPr>
          <p:cNvSpPr>
            <a:spLocks noGrp="1"/>
          </p:cNvSpPr>
          <p:nvPr>
            <p:ph type="sldNum" sz="quarter" idx="7"/>
          </p:nvPr>
        </p:nvSpPr>
        <p:spPr>
          <a:xfrm>
            <a:off x="8778240" y="6377940"/>
            <a:ext cx="2804160" cy="276999"/>
          </a:xfrm>
        </p:spPr>
        <p:txBody>
          <a:bodyPr/>
          <a:lstStyle/>
          <a:p>
            <a:fld id="{B6F15528-21DE-4FAA-801E-634DDDAF4B2B}" type="slidenum">
              <a:rPr lang="fr-FR" smtClean="0">
                <a:latin typeface="Marianne" panose="02000000000000000000" pitchFamily="2" charset="0"/>
              </a:rPr>
              <a:t>5</a:t>
            </a:fld>
            <a:endParaRPr lang="fr-FR" dirty="0">
              <a:latin typeface="Marianne" panose="02000000000000000000" pitchFamily="2" charset="0"/>
            </a:endParaRPr>
          </a:p>
        </p:txBody>
      </p:sp>
      <p:sp>
        <p:nvSpPr>
          <p:cNvPr id="7" name="object 3">
            <a:extLst>
              <a:ext uri="{FF2B5EF4-FFF2-40B4-BE49-F238E27FC236}">
                <a16:creationId xmlns:a16="http://schemas.microsoft.com/office/drawing/2014/main" id="{02C860CE-19C6-DF5C-47E7-990687C2B830}"/>
              </a:ext>
            </a:extLst>
          </p:cNvPr>
          <p:cNvSpPr txBox="1"/>
          <p:nvPr/>
        </p:nvSpPr>
        <p:spPr>
          <a:xfrm>
            <a:off x="3060065" y="685800"/>
            <a:ext cx="571817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Marianne" panose="02000000000000000000" pitchFamily="2" charset="0"/>
                <a:cs typeface="Verdana"/>
              </a:rPr>
              <a:t>Outils</a:t>
            </a:r>
            <a:r>
              <a:rPr sz="2400" spc="-185" dirty="0">
                <a:latin typeface="Marianne" panose="02000000000000000000" pitchFamily="2" charset="0"/>
                <a:cs typeface="Verdana"/>
              </a:rPr>
              <a:t> </a:t>
            </a:r>
            <a:r>
              <a:rPr sz="2400" spc="-15" dirty="0">
                <a:latin typeface="Marianne" panose="02000000000000000000" pitchFamily="2" charset="0"/>
                <a:cs typeface="Verdana"/>
              </a:rPr>
              <a:t>d’accessibilité</a:t>
            </a:r>
            <a:r>
              <a:rPr sz="2400" spc="-155" dirty="0">
                <a:latin typeface="Marianne" panose="02000000000000000000" pitchFamily="2" charset="0"/>
                <a:cs typeface="Verdana"/>
              </a:rPr>
              <a:t> </a:t>
            </a:r>
            <a:r>
              <a:rPr sz="2400" spc="5" dirty="0">
                <a:latin typeface="Marianne" panose="02000000000000000000" pitchFamily="2" charset="0"/>
                <a:cs typeface="Verdana"/>
              </a:rPr>
              <a:t>du</a:t>
            </a:r>
            <a:r>
              <a:rPr sz="2400" spc="-200" dirty="0">
                <a:latin typeface="Marianne" panose="02000000000000000000" pitchFamily="2" charset="0"/>
                <a:cs typeface="Verdana"/>
              </a:rPr>
              <a:t> </a:t>
            </a:r>
            <a:r>
              <a:rPr sz="2400" spc="-35" dirty="0">
                <a:latin typeface="Marianne" panose="02000000000000000000" pitchFamily="2" charset="0"/>
                <a:cs typeface="Verdana"/>
              </a:rPr>
              <a:t>numérique</a:t>
            </a:r>
            <a:r>
              <a:rPr sz="2400" spc="-190" dirty="0">
                <a:latin typeface="Marianne" panose="02000000000000000000" pitchFamily="2" charset="0"/>
                <a:cs typeface="Verdana"/>
              </a:rPr>
              <a:t> </a:t>
            </a:r>
            <a:r>
              <a:rPr lang="fr-FR" sz="2400" spc="-380" dirty="0">
                <a:latin typeface="Marianne" panose="02000000000000000000" pitchFamily="2" charset="0"/>
                <a:cs typeface="Verdana"/>
              </a:rPr>
              <a:t>2</a:t>
            </a:r>
            <a:r>
              <a:rPr sz="2400" spc="-285" dirty="0">
                <a:latin typeface="Marianne" panose="02000000000000000000" pitchFamily="2" charset="0"/>
                <a:cs typeface="Verdana"/>
              </a:rPr>
              <a:t>/</a:t>
            </a:r>
            <a:r>
              <a:rPr lang="fr-FR" sz="2400" spc="-90" dirty="0">
                <a:latin typeface="Marianne" panose="02000000000000000000" pitchFamily="2" charset="0"/>
                <a:cs typeface="Verdana"/>
              </a:rPr>
              <a:t>4</a:t>
            </a:r>
            <a:endParaRPr sz="2400" dirty="0">
              <a:latin typeface="Marianne" panose="02000000000000000000" pitchFamily="2" charset="0"/>
              <a:cs typeface="Verdana"/>
            </a:endParaRPr>
          </a:p>
        </p:txBody>
      </p:sp>
      <p:pic>
        <p:nvPicPr>
          <p:cNvPr id="8" name="Image 7">
            <a:extLst>
              <a:ext uri="{FF2B5EF4-FFF2-40B4-BE49-F238E27FC236}">
                <a16:creationId xmlns:a16="http://schemas.microsoft.com/office/drawing/2014/main" id="{EA5467E5-F024-E8FC-9706-C7C4DFD9B5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4237"/>
          <a:stretch/>
        </p:blipFill>
        <p:spPr>
          <a:xfrm>
            <a:off x="381000" y="215349"/>
            <a:ext cx="1765987" cy="1003851"/>
          </a:xfrm>
          <a:prstGeom prst="rect">
            <a:avLst/>
          </a:prstGeom>
        </p:spPr>
      </p:pic>
      <p:pic>
        <p:nvPicPr>
          <p:cNvPr id="12" name="Image 11">
            <a:extLst>
              <a:ext uri="{FF2B5EF4-FFF2-40B4-BE49-F238E27FC236}">
                <a16:creationId xmlns:a16="http://schemas.microsoft.com/office/drawing/2014/main" id="{4A589AD9-CAFE-9ACF-24A7-4054CF0DF26B}"/>
              </a:ext>
            </a:extLst>
          </p:cNvPr>
          <p:cNvPicPr>
            <a:picLocks noChangeAspect="1"/>
          </p:cNvPicPr>
          <p:nvPr/>
        </p:nvPicPr>
        <p:blipFill>
          <a:blip r:embed="rId3"/>
          <a:stretch>
            <a:fillRect/>
          </a:stretch>
        </p:blipFill>
        <p:spPr>
          <a:xfrm>
            <a:off x="913131" y="1799651"/>
            <a:ext cx="4550720" cy="3820100"/>
          </a:xfrm>
          <a:prstGeom prst="rect">
            <a:avLst/>
          </a:prstGeom>
        </p:spPr>
      </p:pic>
      <p:pic>
        <p:nvPicPr>
          <p:cNvPr id="14" name="Image 13">
            <a:extLst>
              <a:ext uri="{FF2B5EF4-FFF2-40B4-BE49-F238E27FC236}">
                <a16:creationId xmlns:a16="http://schemas.microsoft.com/office/drawing/2014/main" id="{81A6A112-4044-BFD0-BF5C-7A5B209FD6F8}"/>
              </a:ext>
            </a:extLst>
          </p:cNvPr>
          <p:cNvPicPr>
            <a:picLocks noChangeAspect="1"/>
          </p:cNvPicPr>
          <p:nvPr/>
        </p:nvPicPr>
        <p:blipFill>
          <a:blip r:embed="rId4"/>
          <a:stretch>
            <a:fillRect/>
          </a:stretch>
        </p:blipFill>
        <p:spPr>
          <a:xfrm>
            <a:off x="6925945" y="1745899"/>
            <a:ext cx="4343400" cy="4277515"/>
          </a:xfrm>
          <a:prstGeom prst="rect">
            <a:avLst/>
          </a:prstGeom>
        </p:spPr>
      </p:pic>
      <p:sp>
        <p:nvSpPr>
          <p:cNvPr id="17" name="object 5">
            <a:extLst>
              <a:ext uri="{FF2B5EF4-FFF2-40B4-BE49-F238E27FC236}">
                <a16:creationId xmlns:a16="http://schemas.microsoft.com/office/drawing/2014/main" id="{F279B97C-4FC8-35FB-9220-1843B3C0F970}"/>
              </a:ext>
            </a:extLst>
          </p:cNvPr>
          <p:cNvSpPr txBox="1"/>
          <p:nvPr/>
        </p:nvSpPr>
        <p:spPr>
          <a:xfrm>
            <a:off x="990600" y="5752467"/>
            <a:ext cx="2971800" cy="197490"/>
          </a:xfrm>
          <a:prstGeom prst="rect">
            <a:avLst/>
          </a:prstGeom>
        </p:spPr>
        <p:txBody>
          <a:bodyPr vert="horz" wrap="square" lIns="0" tIns="12700" rIns="0" bIns="0" rtlCol="0">
            <a:spAutoFit/>
          </a:bodyPr>
          <a:lstStyle/>
          <a:p>
            <a:pPr marL="12700">
              <a:lnSpc>
                <a:spcPct val="100000"/>
              </a:lnSpc>
              <a:spcBef>
                <a:spcPts val="100"/>
              </a:spcBef>
            </a:pPr>
            <a:r>
              <a:rPr lang="fr-FR" sz="1200" dirty="0">
                <a:latin typeface="Marianne" panose="02000000000000000000" pitchFamily="2" charset="0"/>
                <a:hlinkClick r:id="rId5"/>
              </a:rPr>
              <a:t>S’inscrire sur les formations DesignGouv</a:t>
            </a:r>
            <a:endParaRPr sz="1200" dirty="0">
              <a:latin typeface="Marianne" panose="02000000000000000000" pitchFamily="2" charset="0"/>
              <a:cs typeface="Calibri"/>
            </a:endParaRPr>
          </a:p>
        </p:txBody>
      </p:sp>
    </p:spTree>
    <p:extLst>
      <p:ext uri="{BB962C8B-B14F-4D97-AF65-F5344CB8AC3E}">
        <p14:creationId xmlns:p14="http://schemas.microsoft.com/office/powerpoint/2010/main" val="236089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97173" y="1053465"/>
            <a:ext cx="5280660" cy="360680"/>
          </a:xfrm>
          <a:prstGeom prst="rect">
            <a:avLst/>
          </a:prstGeom>
        </p:spPr>
        <p:txBody>
          <a:bodyPr vert="horz" wrap="square" lIns="0" tIns="12065" rIns="0" bIns="0" rtlCol="0">
            <a:spAutoFit/>
          </a:bodyPr>
          <a:lstStyle/>
          <a:p>
            <a:pPr marL="12700">
              <a:lnSpc>
                <a:spcPct val="100000"/>
              </a:lnSpc>
              <a:spcBef>
                <a:spcPts val="95"/>
              </a:spcBef>
            </a:pPr>
            <a:r>
              <a:rPr sz="2200" spc="20" dirty="0">
                <a:latin typeface="Marianne" panose="02000000000000000000" pitchFamily="2" charset="0"/>
                <a:cs typeface="Verdana"/>
              </a:rPr>
              <a:t>Out</a:t>
            </a:r>
            <a:r>
              <a:rPr sz="2200" spc="10" dirty="0">
                <a:latin typeface="Marianne" panose="02000000000000000000" pitchFamily="2" charset="0"/>
                <a:cs typeface="Verdana"/>
              </a:rPr>
              <a:t>i</a:t>
            </a:r>
            <a:r>
              <a:rPr sz="2200" spc="-100" dirty="0">
                <a:latin typeface="Marianne" panose="02000000000000000000" pitchFamily="2" charset="0"/>
                <a:cs typeface="Verdana"/>
              </a:rPr>
              <a:t>ls</a:t>
            </a:r>
            <a:r>
              <a:rPr sz="2200" spc="-170" dirty="0">
                <a:latin typeface="Marianne" panose="02000000000000000000" pitchFamily="2" charset="0"/>
                <a:cs typeface="Verdana"/>
              </a:rPr>
              <a:t> </a:t>
            </a:r>
            <a:r>
              <a:rPr sz="2200" spc="30" dirty="0">
                <a:latin typeface="Marianne" panose="02000000000000000000" pitchFamily="2" charset="0"/>
                <a:cs typeface="Verdana"/>
              </a:rPr>
              <a:t>d’ac</a:t>
            </a:r>
            <a:r>
              <a:rPr sz="2200" spc="20" dirty="0">
                <a:latin typeface="Marianne" panose="02000000000000000000" pitchFamily="2" charset="0"/>
                <a:cs typeface="Verdana"/>
              </a:rPr>
              <a:t>c</a:t>
            </a:r>
            <a:r>
              <a:rPr sz="2200" spc="-60" dirty="0">
                <a:latin typeface="Marianne" panose="02000000000000000000" pitchFamily="2" charset="0"/>
                <a:cs typeface="Verdana"/>
              </a:rPr>
              <a:t>essibi</a:t>
            </a:r>
            <a:r>
              <a:rPr sz="2200" spc="-25" dirty="0">
                <a:latin typeface="Marianne" panose="02000000000000000000" pitchFamily="2" charset="0"/>
                <a:cs typeface="Verdana"/>
              </a:rPr>
              <a:t>l</a:t>
            </a:r>
            <a:r>
              <a:rPr sz="2200" spc="-15" dirty="0">
                <a:latin typeface="Marianne" panose="02000000000000000000" pitchFamily="2" charset="0"/>
                <a:cs typeface="Verdana"/>
              </a:rPr>
              <a:t>i</a:t>
            </a:r>
            <a:r>
              <a:rPr sz="2200" spc="10" dirty="0">
                <a:latin typeface="Marianne" panose="02000000000000000000" pitchFamily="2" charset="0"/>
                <a:cs typeface="Verdana"/>
              </a:rPr>
              <a:t>té</a:t>
            </a:r>
            <a:r>
              <a:rPr sz="2200" spc="-130" dirty="0">
                <a:latin typeface="Marianne" panose="02000000000000000000" pitchFamily="2" charset="0"/>
                <a:cs typeface="Verdana"/>
              </a:rPr>
              <a:t> </a:t>
            </a:r>
            <a:r>
              <a:rPr sz="2200" spc="5" dirty="0">
                <a:latin typeface="Marianne" panose="02000000000000000000" pitchFamily="2" charset="0"/>
                <a:cs typeface="Verdana"/>
              </a:rPr>
              <a:t>du</a:t>
            </a:r>
            <a:r>
              <a:rPr sz="2200" spc="-175" dirty="0">
                <a:latin typeface="Marianne" panose="02000000000000000000" pitchFamily="2" charset="0"/>
                <a:cs typeface="Verdana"/>
              </a:rPr>
              <a:t> </a:t>
            </a:r>
            <a:r>
              <a:rPr sz="2200" spc="-55" dirty="0">
                <a:latin typeface="Marianne" panose="02000000000000000000" pitchFamily="2" charset="0"/>
                <a:cs typeface="Verdana"/>
              </a:rPr>
              <a:t>numér</a:t>
            </a:r>
            <a:r>
              <a:rPr sz="2200" spc="-15" dirty="0">
                <a:latin typeface="Marianne" panose="02000000000000000000" pitchFamily="2" charset="0"/>
                <a:cs typeface="Verdana"/>
              </a:rPr>
              <a:t>i</a:t>
            </a:r>
            <a:r>
              <a:rPr sz="2200" spc="5" dirty="0">
                <a:latin typeface="Marianne" panose="02000000000000000000" pitchFamily="2" charset="0"/>
                <a:cs typeface="Verdana"/>
              </a:rPr>
              <a:t>q</a:t>
            </a:r>
            <a:r>
              <a:rPr sz="2200" spc="10" dirty="0">
                <a:latin typeface="Marianne" panose="02000000000000000000" pitchFamily="2" charset="0"/>
                <a:cs typeface="Verdana"/>
              </a:rPr>
              <a:t>u</a:t>
            </a:r>
            <a:r>
              <a:rPr sz="2200" spc="-35" dirty="0">
                <a:latin typeface="Marianne" panose="02000000000000000000" pitchFamily="2" charset="0"/>
                <a:cs typeface="Verdana"/>
              </a:rPr>
              <a:t>e</a:t>
            </a:r>
            <a:r>
              <a:rPr sz="2200" spc="-175" dirty="0">
                <a:latin typeface="Marianne" panose="02000000000000000000" pitchFamily="2" charset="0"/>
                <a:cs typeface="Verdana"/>
              </a:rPr>
              <a:t> </a:t>
            </a:r>
            <a:r>
              <a:rPr sz="2200" spc="-175" dirty="0">
                <a:latin typeface="Marianne" panose="02000000000000000000" pitchFamily="2" charset="0"/>
                <a:cs typeface="Lucida Sans Unicode"/>
              </a:rPr>
              <a:t>3/</a:t>
            </a:r>
            <a:r>
              <a:rPr lang="fr-FR" sz="2200" spc="-175" dirty="0">
                <a:latin typeface="Marianne" panose="02000000000000000000" pitchFamily="2" charset="0"/>
                <a:cs typeface="Lucida Sans Unicode"/>
              </a:rPr>
              <a:t>4</a:t>
            </a:r>
            <a:endParaRPr sz="2200" dirty="0">
              <a:latin typeface="Marianne" panose="02000000000000000000" pitchFamily="2" charset="0"/>
              <a:cs typeface="Lucida Sans Unicode"/>
            </a:endParaRPr>
          </a:p>
        </p:txBody>
      </p:sp>
      <p:sp>
        <p:nvSpPr>
          <p:cNvPr id="4" name="object 4"/>
          <p:cNvSpPr txBox="1"/>
          <p:nvPr/>
        </p:nvSpPr>
        <p:spPr>
          <a:xfrm>
            <a:off x="1041145" y="1769720"/>
            <a:ext cx="10106660" cy="427681"/>
          </a:xfrm>
          <a:prstGeom prst="rect">
            <a:avLst/>
          </a:prstGeom>
        </p:spPr>
        <p:txBody>
          <a:bodyPr vert="horz" wrap="square" lIns="0" tIns="12065" rIns="0" bIns="0" rtlCol="0">
            <a:spAutoFit/>
          </a:bodyPr>
          <a:lstStyle/>
          <a:p>
            <a:pPr marL="12700">
              <a:spcBef>
                <a:spcPts val="95"/>
              </a:spcBef>
            </a:pPr>
            <a:r>
              <a:rPr lang="fr-FR" sz="1300" spc="-45" dirty="0">
                <a:latin typeface="Marianne" panose="02000000000000000000" pitchFamily="2" charset="0"/>
                <a:cs typeface="Lucida Sans Unicode"/>
              </a:rPr>
              <a:t>Retrouvez de nombreuses formations </a:t>
            </a:r>
            <a:r>
              <a:rPr sz="1300" spc="-55" dirty="0">
                <a:latin typeface="Marianne" panose="02000000000000000000" pitchFamily="2" charset="0"/>
                <a:cs typeface="Verdana"/>
              </a:rPr>
              <a:t>à</a:t>
            </a:r>
            <a:r>
              <a:rPr sz="1300" spc="-105" dirty="0">
                <a:latin typeface="Marianne" panose="02000000000000000000" pitchFamily="2" charset="0"/>
                <a:cs typeface="Verdana"/>
              </a:rPr>
              <a:t> </a:t>
            </a:r>
            <a:r>
              <a:rPr sz="1300" spc="-10" dirty="0">
                <a:latin typeface="Marianne" panose="02000000000000000000" pitchFamily="2" charset="0"/>
                <a:cs typeface="Verdana"/>
              </a:rPr>
              <a:t>destination</a:t>
            </a:r>
            <a:r>
              <a:rPr sz="1300" spc="-55" dirty="0">
                <a:latin typeface="Marianne" panose="02000000000000000000" pitchFamily="2" charset="0"/>
                <a:cs typeface="Verdana"/>
              </a:rPr>
              <a:t> </a:t>
            </a:r>
            <a:r>
              <a:rPr sz="1300" spc="-30" dirty="0">
                <a:latin typeface="Marianne" panose="02000000000000000000" pitchFamily="2" charset="0"/>
                <a:cs typeface="Verdana"/>
              </a:rPr>
              <a:t>des</a:t>
            </a:r>
            <a:r>
              <a:rPr sz="1300" spc="-105" dirty="0">
                <a:latin typeface="Marianne" panose="02000000000000000000" pitchFamily="2" charset="0"/>
                <a:cs typeface="Verdana"/>
              </a:rPr>
              <a:t> </a:t>
            </a:r>
            <a:r>
              <a:rPr sz="1300" spc="-45" dirty="0">
                <a:latin typeface="Marianne" panose="02000000000000000000" pitchFamily="2" charset="0"/>
                <a:cs typeface="Verdana"/>
              </a:rPr>
              <a:t>agents</a:t>
            </a:r>
            <a:r>
              <a:rPr sz="1300" spc="-95" dirty="0">
                <a:latin typeface="Marianne" panose="02000000000000000000" pitchFamily="2" charset="0"/>
                <a:cs typeface="Verdana"/>
              </a:rPr>
              <a:t> </a:t>
            </a:r>
            <a:r>
              <a:rPr sz="1300" spc="10" dirty="0">
                <a:latin typeface="Marianne" panose="02000000000000000000" pitchFamily="2" charset="0"/>
                <a:cs typeface="Verdana"/>
              </a:rPr>
              <a:t>de</a:t>
            </a:r>
            <a:r>
              <a:rPr sz="1300" spc="-95" dirty="0">
                <a:latin typeface="Marianne" panose="02000000000000000000" pitchFamily="2" charset="0"/>
                <a:cs typeface="Verdana"/>
              </a:rPr>
              <a:t> </a:t>
            </a:r>
            <a:r>
              <a:rPr sz="1300" spc="-35" dirty="0">
                <a:latin typeface="Marianne" panose="02000000000000000000" pitchFamily="2" charset="0"/>
                <a:cs typeface="Verdana"/>
              </a:rPr>
              <a:t>la</a:t>
            </a:r>
            <a:r>
              <a:rPr sz="1300" spc="-110" dirty="0">
                <a:latin typeface="Marianne" panose="02000000000000000000" pitchFamily="2" charset="0"/>
                <a:cs typeface="Verdana"/>
              </a:rPr>
              <a:t> </a:t>
            </a:r>
            <a:r>
              <a:rPr sz="1300" spc="15" dirty="0">
                <a:latin typeface="Marianne" panose="02000000000000000000" pitchFamily="2" charset="0"/>
                <a:cs typeface="Verdana"/>
              </a:rPr>
              <a:t>fonction</a:t>
            </a:r>
            <a:r>
              <a:rPr sz="1300" spc="-50" dirty="0">
                <a:latin typeface="Marianne" panose="02000000000000000000" pitchFamily="2" charset="0"/>
                <a:cs typeface="Verdana"/>
              </a:rPr>
              <a:t> </a:t>
            </a:r>
            <a:r>
              <a:rPr sz="1300" spc="-5" dirty="0" err="1">
                <a:latin typeface="Marianne" panose="02000000000000000000" pitchFamily="2" charset="0"/>
                <a:cs typeface="Verdana"/>
              </a:rPr>
              <a:t>publique</a:t>
            </a:r>
            <a:r>
              <a:rPr sz="1300" spc="-55" dirty="0">
                <a:latin typeface="Marianne" panose="02000000000000000000" pitchFamily="2" charset="0"/>
                <a:cs typeface="Verdana"/>
              </a:rPr>
              <a:t> </a:t>
            </a:r>
            <a:r>
              <a:rPr sz="1300" spc="-10" dirty="0">
                <a:latin typeface="Marianne" panose="02000000000000000000" pitchFamily="2" charset="0"/>
                <a:cs typeface="Verdana"/>
              </a:rPr>
              <a:t>d’</a:t>
            </a:r>
            <a:r>
              <a:rPr lang="fr-FR" sz="1300" spc="-10" dirty="0">
                <a:latin typeface="Marianne" panose="02000000000000000000" pitchFamily="2" charset="0"/>
                <a:cs typeface="Verdana"/>
              </a:rPr>
              <a:t>É</a:t>
            </a:r>
            <a:r>
              <a:rPr sz="1300" spc="-10" dirty="0">
                <a:latin typeface="Marianne" panose="02000000000000000000" pitchFamily="2" charset="0"/>
                <a:cs typeface="Verdana"/>
              </a:rPr>
              <a:t>tat</a:t>
            </a:r>
            <a:r>
              <a:rPr sz="1300" spc="-80" dirty="0">
                <a:latin typeface="Marianne" panose="02000000000000000000" pitchFamily="2" charset="0"/>
                <a:cs typeface="Verdana"/>
              </a:rPr>
              <a:t> </a:t>
            </a:r>
            <a:r>
              <a:rPr sz="1300" spc="-65" dirty="0">
                <a:latin typeface="Marianne" panose="02000000000000000000" pitchFamily="2" charset="0"/>
                <a:cs typeface="Verdana"/>
              </a:rPr>
              <a:t>sur</a:t>
            </a:r>
            <a:r>
              <a:rPr sz="1300" spc="-95" dirty="0">
                <a:latin typeface="Marianne" panose="02000000000000000000" pitchFamily="2" charset="0"/>
                <a:cs typeface="Verdana"/>
              </a:rPr>
              <a:t> </a:t>
            </a:r>
            <a:r>
              <a:rPr sz="1300" spc="-15" dirty="0" err="1">
                <a:latin typeface="Marianne" panose="02000000000000000000" pitchFamily="2" charset="0"/>
                <a:cs typeface="Verdana"/>
              </a:rPr>
              <a:t>l’accessibilité</a:t>
            </a:r>
            <a:r>
              <a:rPr sz="1300" spc="-80" dirty="0">
                <a:latin typeface="Marianne" panose="02000000000000000000" pitchFamily="2" charset="0"/>
                <a:cs typeface="Verdana"/>
              </a:rPr>
              <a:t> </a:t>
            </a:r>
            <a:r>
              <a:rPr lang="fr-FR" sz="1300" spc="-80" dirty="0">
                <a:latin typeface="Marianne" panose="02000000000000000000" pitchFamily="2" charset="0"/>
                <a:cs typeface="Verdana"/>
              </a:rPr>
              <a:t>numérique </a:t>
            </a:r>
            <a:r>
              <a:rPr sz="1300" spc="-65" dirty="0">
                <a:latin typeface="Marianne" panose="02000000000000000000" pitchFamily="2" charset="0"/>
                <a:cs typeface="Verdana"/>
              </a:rPr>
              <a:t>sur</a:t>
            </a:r>
            <a:r>
              <a:rPr sz="1300" spc="-105" dirty="0">
                <a:latin typeface="Marianne" panose="02000000000000000000" pitchFamily="2" charset="0"/>
                <a:cs typeface="Verdana"/>
              </a:rPr>
              <a:t> </a:t>
            </a:r>
            <a:r>
              <a:rPr sz="1300" spc="-20" dirty="0">
                <a:latin typeface="Marianne" panose="02000000000000000000" pitchFamily="2" charset="0"/>
                <a:cs typeface="Verdana"/>
              </a:rPr>
              <a:t>le</a:t>
            </a:r>
            <a:r>
              <a:rPr sz="1300" spc="-100" dirty="0">
                <a:latin typeface="Marianne" panose="02000000000000000000" pitchFamily="2" charset="0"/>
                <a:cs typeface="Verdana"/>
              </a:rPr>
              <a:t> </a:t>
            </a:r>
            <a:r>
              <a:rPr sz="1300" spc="-30" dirty="0">
                <a:latin typeface="Marianne" panose="02000000000000000000" pitchFamily="2" charset="0"/>
                <a:cs typeface="Verdana"/>
              </a:rPr>
              <a:t>site</a:t>
            </a:r>
            <a:r>
              <a:rPr sz="1300" spc="-105" dirty="0">
                <a:latin typeface="Marianne" panose="02000000000000000000" pitchFamily="2" charset="0"/>
                <a:cs typeface="Verdana"/>
              </a:rPr>
              <a:t> </a:t>
            </a:r>
            <a:r>
              <a:rPr sz="1300" spc="10" dirty="0">
                <a:latin typeface="Marianne" panose="02000000000000000000" pitchFamily="2" charset="0"/>
                <a:cs typeface="Verdana"/>
              </a:rPr>
              <a:t>MENTOR</a:t>
            </a:r>
            <a:r>
              <a:rPr sz="1300" spc="-70" dirty="0">
                <a:latin typeface="Marianne" panose="02000000000000000000" pitchFamily="2" charset="0"/>
                <a:cs typeface="Verdana"/>
              </a:rPr>
              <a:t> </a:t>
            </a:r>
            <a:r>
              <a:rPr sz="1300" spc="-55" dirty="0">
                <a:latin typeface="Marianne" panose="02000000000000000000" pitchFamily="2" charset="0"/>
                <a:cs typeface="Verdana"/>
              </a:rPr>
              <a:t>à</a:t>
            </a:r>
            <a:r>
              <a:rPr sz="1300" spc="-114" dirty="0">
                <a:latin typeface="Marianne" panose="02000000000000000000" pitchFamily="2" charset="0"/>
                <a:cs typeface="Verdana"/>
              </a:rPr>
              <a:t> </a:t>
            </a:r>
            <a:r>
              <a:rPr sz="1300" spc="5" dirty="0" err="1">
                <a:latin typeface="Marianne" panose="02000000000000000000" pitchFamily="2" charset="0"/>
                <a:cs typeface="Verdana"/>
              </a:rPr>
              <a:t>ce</a:t>
            </a:r>
            <a:r>
              <a:rPr sz="1300" spc="-105" dirty="0">
                <a:latin typeface="Marianne" panose="02000000000000000000" pitchFamily="2" charset="0"/>
                <a:cs typeface="Verdana"/>
              </a:rPr>
              <a:t> </a:t>
            </a:r>
            <a:r>
              <a:rPr sz="1300" spc="-55" dirty="0">
                <a:latin typeface="Marianne" panose="02000000000000000000" pitchFamily="2" charset="0"/>
                <a:cs typeface="Verdana"/>
              </a:rPr>
              <a:t>jour</a:t>
            </a:r>
            <a:r>
              <a:rPr lang="fr-FR" sz="1300" spc="-55" dirty="0">
                <a:latin typeface="Marianne" panose="02000000000000000000" pitchFamily="2" charset="0"/>
                <a:cs typeface="Verdana"/>
              </a:rPr>
              <a:t> : </a:t>
            </a:r>
            <a:r>
              <a:rPr lang="fr-FR" sz="1200" dirty="0">
                <a:latin typeface="Marianne" panose="02000000000000000000" pitchFamily="2" charset="0"/>
                <a:hlinkClick r:id="rId2"/>
              </a:rPr>
              <a:t>En savoir plus sur les formations proposées</a:t>
            </a:r>
            <a:endParaRPr lang="fr-FR" sz="1400" dirty="0">
              <a:latin typeface="Marianne" panose="02000000000000000000" pitchFamily="2" charset="0"/>
              <a:cs typeface="Calibri"/>
            </a:endParaRPr>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sp>
        <p:nvSpPr>
          <p:cNvPr id="6" name="Espace réservé du numéro de diapositive 5">
            <a:extLst>
              <a:ext uri="{FF2B5EF4-FFF2-40B4-BE49-F238E27FC236}">
                <a16:creationId xmlns:a16="http://schemas.microsoft.com/office/drawing/2014/main" id="{FD118091-DD5C-C436-D07B-FEC2BADCDB3A}"/>
              </a:ext>
            </a:extLst>
          </p:cNvPr>
          <p:cNvSpPr>
            <a:spLocks noGrp="1"/>
          </p:cNvSpPr>
          <p:nvPr>
            <p:ph type="sldNum" sz="quarter" idx="7"/>
          </p:nvPr>
        </p:nvSpPr>
        <p:spPr>
          <a:xfrm>
            <a:off x="8778240" y="6377940"/>
            <a:ext cx="2804160" cy="276999"/>
          </a:xfrm>
        </p:spPr>
        <p:txBody>
          <a:bodyPr/>
          <a:lstStyle/>
          <a:p>
            <a:fld id="{B6F15528-21DE-4FAA-801E-634DDDAF4B2B}" type="slidenum">
              <a:rPr lang="fr-FR" smtClean="0">
                <a:latin typeface="Marianne" panose="02000000000000000000" pitchFamily="2" charset="0"/>
              </a:rPr>
              <a:t>6</a:t>
            </a:fld>
            <a:endParaRPr lang="fr-FR" dirty="0">
              <a:latin typeface="Marianne" panose="02000000000000000000" pitchFamily="2" charset="0"/>
            </a:endParaRPr>
          </a:p>
        </p:txBody>
      </p:sp>
      <p:sp>
        <p:nvSpPr>
          <p:cNvPr id="7" name="object 5">
            <a:extLst>
              <a:ext uri="{FF2B5EF4-FFF2-40B4-BE49-F238E27FC236}">
                <a16:creationId xmlns:a16="http://schemas.microsoft.com/office/drawing/2014/main" id="{AC0FF707-1265-C356-B36D-A6A145C875F6}"/>
              </a:ext>
            </a:extLst>
          </p:cNvPr>
          <p:cNvSpPr txBox="1"/>
          <p:nvPr/>
        </p:nvSpPr>
        <p:spPr>
          <a:xfrm>
            <a:off x="9525000" y="5736261"/>
            <a:ext cx="2873375" cy="197490"/>
          </a:xfrm>
          <a:prstGeom prst="rect">
            <a:avLst/>
          </a:prstGeom>
        </p:spPr>
        <p:txBody>
          <a:bodyPr vert="horz" wrap="square" lIns="0" tIns="12700" rIns="0" bIns="0" rtlCol="0">
            <a:spAutoFit/>
          </a:bodyPr>
          <a:lstStyle/>
          <a:p>
            <a:pPr marL="12700">
              <a:lnSpc>
                <a:spcPct val="100000"/>
              </a:lnSpc>
              <a:spcBef>
                <a:spcPts val="100"/>
              </a:spcBef>
            </a:pPr>
            <a:r>
              <a:rPr lang="fr-FR" sz="1200" dirty="0">
                <a:latin typeface="Marianne" panose="02000000000000000000" pitchFamily="2" charset="0"/>
                <a:hlinkClick r:id="rId5"/>
              </a:rPr>
              <a:t>Se connecter sur le site | Mentor</a:t>
            </a:r>
            <a:endParaRPr sz="1200" dirty="0">
              <a:latin typeface="Marianne" panose="02000000000000000000" pitchFamily="2" charset="0"/>
              <a:cs typeface="Calibri"/>
            </a:endParaRPr>
          </a:p>
        </p:txBody>
      </p:sp>
      <p:pic>
        <p:nvPicPr>
          <p:cNvPr id="11" name="Image 10">
            <a:extLst>
              <a:ext uri="{FF2B5EF4-FFF2-40B4-BE49-F238E27FC236}">
                <a16:creationId xmlns:a16="http://schemas.microsoft.com/office/drawing/2014/main" id="{131B856E-A8A6-B93A-AA4C-9AC9BBE7560A}"/>
              </a:ext>
            </a:extLst>
          </p:cNvPr>
          <p:cNvPicPr>
            <a:picLocks noChangeAspect="1"/>
          </p:cNvPicPr>
          <p:nvPr/>
        </p:nvPicPr>
        <p:blipFill>
          <a:blip r:embed="rId6"/>
          <a:stretch>
            <a:fillRect/>
          </a:stretch>
        </p:blipFill>
        <p:spPr>
          <a:xfrm>
            <a:off x="157281" y="2351532"/>
            <a:ext cx="5816698" cy="3354570"/>
          </a:xfrm>
          <a:prstGeom prst="rect">
            <a:avLst/>
          </a:prstGeom>
        </p:spPr>
      </p:pic>
      <p:pic>
        <p:nvPicPr>
          <p:cNvPr id="13" name="Image 12">
            <a:extLst>
              <a:ext uri="{FF2B5EF4-FFF2-40B4-BE49-F238E27FC236}">
                <a16:creationId xmlns:a16="http://schemas.microsoft.com/office/drawing/2014/main" id="{8A82DCF3-458C-9B2F-0AA7-AFA8B3B4278A}"/>
              </a:ext>
            </a:extLst>
          </p:cNvPr>
          <p:cNvPicPr>
            <a:picLocks noChangeAspect="1"/>
          </p:cNvPicPr>
          <p:nvPr/>
        </p:nvPicPr>
        <p:blipFill>
          <a:blip r:embed="rId7"/>
          <a:stretch>
            <a:fillRect/>
          </a:stretch>
        </p:blipFill>
        <p:spPr>
          <a:xfrm>
            <a:off x="6218023" y="2332482"/>
            <a:ext cx="5780474" cy="33545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69438" y="1239139"/>
            <a:ext cx="5763260"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Marianne" panose="02000000000000000000" pitchFamily="2" charset="0"/>
                <a:cs typeface="Verdana"/>
              </a:rPr>
              <a:t>Outils</a:t>
            </a:r>
            <a:r>
              <a:rPr sz="2400" spc="-185" dirty="0">
                <a:latin typeface="Marianne" panose="02000000000000000000" pitchFamily="2" charset="0"/>
                <a:cs typeface="Verdana"/>
              </a:rPr>
              <a:t> </a:t>
            </a:r>
            <a:r>
              <a:rPr sz="2400" spc="-15" dirty="0">
                <a:latin typeface="Marianne" panose="02000000000000000000" pitchFamily="2" charset="0"/>
                <a:cs typeface="Verdana"/>
              </a:rPr>
              <a:t>d’accessibilité</a:t>
            </a:r>
            <a:r>
              <a:rPr sz="2400" spc="-155" dirty="0">
                <a:latin typeface="Marianne" panose="02000000000000000000" pitchFamily="2" charset="0"/>
                <a:cs typeface="Verdana"/>
              </a:rPr>
              <a:t> </a:t>
            </a:r>
            <a:r>
              <a:rPr sz="2400" spc="5" dirty="0">
                <a:latin typeface="Marianne" panose="02000000000000000000" pitchFamily="2" charset="0"/>
                <a:cs typeface="Verdana"/>
              </a:rPr>
              <a:t>du</a:t>
            </a:r>
            <a:r>
              <a:rPr sz="2400" spc="-200" dirty="0">
                <a:latin typeface="Marianne" panose="02000000000000000000" pitchFamily="2" charset="0"/>
                <a:cs typeface="Verdana"/>
              </a:rPr>
              <a:t> </a:t>
            </a:r>
            <a:r>
              <a:rPr sz="2400" spc="-35" dirty="0">
                <a:latin typeface="Marianne" panose="02000000000000000000" pitchFamily="2" charset="0"/>
                <a:cs typeface="Verdana"/>
              </a:rPr>
              <a:t>numérique</a:t>
            </a:r>
            <a:r>
              <a:rPr sz="2400" spc="-180" dirty="0">
                <a:latin typeface="Marianne" panose="02000000000000000000" pitchFamily="2" charset="0"/>
                <a:cs typeface="Verdana"/>
              </a:rPr>
              <a:t> </a:t>
            </a:r>
            <a:r>
              <a:rPr lang="fr-FR" sz="2400" spc="-190" dirty="0">
                <a:latin typeface="Marianne" panose="02000000000000000000" pitchFamily="2" charset="0"/>
                <a:cs typeface="Lucida Sans Unicode"/>
              </a:rPr>
              <a:t>4</a:t>
            </a:r>
            <a:r>
              <a:rPr sz="2400" spc="-190" dirty="0">
                <a:latin typeface="Marianne" panose="02000000000000000000" pitchFamily="2" charset="0"/>
                <a:cs typeface="Lucida Sans Unicode"/>
              </a:rPr>
              <a:t>/</a:t>
            </a:r>
            <a:r>
              <a:rPr lang="fr-FR" sz="2400" spc="-190" dirty="0">
                <a:latin typeface="Marianne" panose="02000000000000000000" pitchFamily="2" charset="0"/>
                <a:cs typeface="Lucida Sans Unicode"/>
              </a:rPr>
              <a:t>4</a:t>
            </a:r>
            <a:endParaRPr sz="2400" dirty="0">
              <a:latin typeface="Marianne" panose="02000000000000000000" pitchFamily="2" charset="0"/>
              <a:cs typeface="Lucida Sans Unicode"/>
            </a:endParaRPr>
          </a:p>
        </p:txBody>
      </p:sp>
      <p:pic>
        <p:nvPicPr>
          <p:cNvPr id="3" name="object 3"/>
          <p:cNvPicPr/>
          <p:nvPr/>
        </p:nvPicPr>
        <p:blipFill>
          <a:blip r:embed="rId2" cstate="print"/>
          <a:stretch>
            <a:fillRect/>
          </a:stretch>
        </p:blipFill>
        <p:spPr>
          <a:xfrm>
            <a:off x="1292732" y="2072005"/>
            <a:ext cx="6719316" cy="3779520"/>
          </a:xfrm>
          <a:prstGeom prst="rect">
            <a:avLst/>
          </a:prstGeom>
        </p:spPr>
      </p:pic>
      <p:sp>
        <p:nvSpPr>
          <p:cNvPr id="4" name="object 4"/>
          <p:cNvSpPr txBox="1"/>
          <p:nvPr/>
        </p:nvSpPr>
        <p:spPr>
          <a:xfrm>
            <a:off x="8300719" y="3295650"/>
            <a:ext cx="3483610" cy="666115"/>
          </a:xfrm>
          <a:prstGeom prst="rect">
            <a:avLst/>
          </a:prstGeom>
        </p:spPr>
        <p:txBody>
          <a:bodyPr vert="horz" wrap="square" lIns="0" tIns="13335" rIns="0" bIns="0" rtlCol="0">
            <a:spAutoFit/>
          </a:bodyPr>
          <a:lstStyle/>
          <a:p>
            <a:pPr marL="12065" marR="5080" indent="-635" algn="ctr">
              <a:lnSpc>
                <a:spcPct val="100000"/>
              </a:lnSpc>
              <a:spcBef>
                <a:spcPts val="105"/>
              </a:spcBef>
            </a:pPr>
            <a:r>
              <a:rPr sz="1400" spc="25" dirty="0">
                <a:latin typeface="Marianne" panose="02000000000000000000" pitchFamily="2" charset="0"/>
                <a:cs typeface="Verdana"/>
              </a:rPr>
              <a:t>Vidéo </a:t>
            </a:r>
            <a:r>
              <a:rPr sz="1400" spc="15" dirty="0">
                <a:latin typeface="Marianne" panose="02000000000000000000" pitchFamily="2" charset="0"/>
                <a:cs typeface="Verdana"/>
              </a:rPr>
              <a:t>de </a:t>
            </a:r>
            <a:r>
              <a:rPr sz="1400" spc="-10" dirty="0">
                <a:latin typeface="Marianne" panose="02000000000000000000" pitchFamily="2" charset="0"/>
                <a:cs typeface="Verdana"/>
              </a:rPr>
              <a:t>démonstration d’utilisation </a:t>
            </a:r>
            <a:r>
              <a:rPr sz="1400" spc="-5" dirty="0">
                <a:latin typeface="Marianne" panose="02000000000000000000" pitchFamily="2" charset="0"/>
                <a:cs typeface="Verdana"/>
              </a:rPr>
              <a:t> </a:t>
            </a:r>
            <a:r>
              <a:rPr sz="1400" spc="5" dirty="0">
                <a:latin typeface="Marianne" panose="02000000000000000000" pitchFamily="2" charset="0"/>
                <a:cs typeface="Verdana"/>
              </a:rPr>
              <a:t>d’</a:t>
            </a:r>
            <a:r>
              <a:rPr sz="1400" spc="10" dirty="0">
                <a:latin typeface="Marianne" panose="02000000000000000000" pitchFamily="2" charset="0"/>
                <a:cs typeface="Verdana"/>
              </a:rPr>
              <a:t>u</a:t>
            </a:r>
            <a:r>
              <a:rPr sz="1400" spc="-15" dirty="0">
                <a:latin typeface="Marianne" panose="02000000000000000000" pitchFamily="2" charset="0"/>
                <a:cs typeface="Verdana"/>
              </a:rPr>
              <a:t>n</a:t>
            </a:r>
            <a:r>
              <a:rPr sz="1400" spc="-130" dirty="0">
                <a:latin typeface="Marianne" panose="02000000000000000000" pitchFamily="2" charset="0"/>
                <a:cs typeface="Verdana"/>
              </a:rPr>
              <a:t> </a:t>
            </a:r>
            <a:r>
              <a:rPr sz="1400" spc="5" dirty="0">
                <a:latin typeface="Marianne" panose="02000000000000000000" pitchFamily="2" charset="0"/>
                <a:cs typeface="Verdana"/>
              </a:rPr>
              <a:t>lec</a:t>
            </a:r>
            <a:r>
              <a:rPr sz="1400" spc="-15" dirty="0">
                <a:latin typeface="Marianne" panose="02000000000000000000" pitchFamily="2" charset="0"/>
                <a:cs typeface="Verdana"/>
              </a:rPr>
              <a:t>teur</a:t>
            </a:r>
            <a:r>
              <a:rPr sz="1400" spc="-140" dirty="0">
                <a:latin typeface="Marianne" panose="02000000000000000000" pitchFamily="2" charset="0"/>
                <a:cs typeface="Verdana"/>
              </a:rPr>
              <a:t> </a:t>
            </a:r>
            <a:r>
              <a:rPr sz="1400" spc="20" dirty="0">
                <a:latin typeface="Marianne" panose="02000000000000000000" pitchFamily="2" charset="0"/>
                <a:cs typeface="Verdana"/>
              </a:rPr>
              <a:t>d’é</a:t>
            </a:r>
            <a:r>
              <a:rPr sz="1400" spc="25" dirty="0">
                <a:latin typeface="Marianne" panose="02000000000000000000" pitchFamily="2" charset="0"/>
                <a:cs typeface="Verdana"/>
              </a:rPr>
              <a:t>c</a:t>
            </a:r>
            <a:r>
              <a:rPr sz="1400" spc="-55" dirty="0">
                <a:latin typeface="Marianne" panose="02000000000000000000" pitchFamily="2" charset="0"/>
                <a:cs typeface="Verdana"/>
              </a:rPr>
              <a:t>r</a:t>
            </a:r>
            <a:r>
              <a:rPr sz="1400" spc="-35" dirty="0">
                <a:latin typeface="Marianne" panose="02000000000000000000" pitchFamily="2" charset="0"/>
                <a:cs typeface="Verdana"/>
              </a:rPr>
              <a:t>an</a:t>
            </a:r>
            <a:r>
              <a:rPr sz="1400" spc="-130" dirty="0">
                <a:latin typeface="Marianne" panose="02000000000000000000" pitchFamily="2" charset="0"/>
                <a:cs typeface="Verdana"/>
              </a:rPr>
              <a:t> </a:t>
            </a:r>
            <a:r>
              <a:rPr sz="1400" spc="-25" dirty="0">
                <a:latin typeface="Marianne" panose="02000000000000000000" pitchFamily="2" charset="0"/>
                <a:cs typeface="Verdana"/>
              </a:rPr>
              <a:t>ai</a:t>
            </a:r>
            <a:r>
              <a:rPr sz="1400" spc="-30" dirty="0">
                <a:latin typeface="Marianne" panose="02000000000000000000" pitchFamily="2" charset="0"/>
                <a:cs typeface="Verdana"/>
              </a:rPr>
              <a:t>n</a:t>
            </a:r>
            <a:r>
              <a:rPr sz="1400" spc="-60" dirty="0">
                <a:latin typeface="Marianne" panose="02000000000000000000" pitchFamily="2" charset="0"/>
                <a:cs typeface="Verdana"/>
              </a:rPr>
              <a:t>si</a:t>
            </a:r>
            <a:r>
              <a:rPr sz="1400" spc="-120" dirty="0">
                <a:latin typeface="Marianne" panose="02000000000000000000" pitchFamily="2" charset="0"/>
                <a:cs typeface="Verdana"/>
              </a:rPr>
              <a:t> </a:t>
            </a:r>
            <a:r>
              <a:rPr sz="1400" spc="5" dirty="0">
                <a:latin typeface="Marianne" panose="02000000000000000000" pitchFamily="2" charset="0"/>
                <a:cs typeface="Verdana"/>
              </a:rPr>
              <a:t>qu’</a:t>
            </a:r>
            <a:r>
              <a:rPr sz="1400" spc="-30" dirty="0">
                <a:latin typeface="Marianne" panose="02000000000000000000" pitchFamily="2" charset="0"/>
                <a:cs typeface="Verdana"/>
              </a:rPr>
              <a:t>un</a:t>
            </a:r>
            <a:r>
              <a:rPr sz="1400" spc="-130" dirty="0">
                <a:latin typeface="Marianne" panose="02000000000000000000" pitchFamily="2" charset="0"/>
                <a:cs typeface="Verdana"/>
              </a:rPr>
              <a:t> </a:t>
            </a:r>
            <a:r>
              <a:rPr sz="1400" spc="-10" dirty="0">
                <a:latin typeface="Marianne" panose="02000000000000000000" pitchFamily="2" charset="0"/>
                <a:cs typeface="Verdana"/>
              </a:rPr>
              <a:t>appa</a:t>
            </a:r>
            <a:r>
              <a:rPr sz="1400" spc="-15" dirty="0">
                <a:latin typeface="Marianne" panose="02000000000000000000" pitchFamily="2" charset="0"/>
                <a:cs typeface="Verdana"/>
              </a:rPr>
              <a:t>reil  </a:t>
            </a:r>
            <a:r>
              <a:rPr sz="1400" spc="45" dirty="0">
                <a:latin typeface="Marianne" panose="02000000000000000000" pitchFamily="2" charset="0"/>
                <a:cs typeface="Lucida Sans Unicode"/>
              </a:rPr>
              <a:t>ta</a:t>
            </a:r>
            <a:r>
              <a:rPr sz="1400" spc="55" dirty="0">
                <a:latin typeface="Marianne" panose="02000000000000000000" pitchFamily="2" charset="0"/>
                <a:cs typeface="Lucida Sans Unicode"/>
              </a:rPr>
              <a:t>c</a:t>
            </a:r>
            <a:r>
              <a:rPr sz="1400" spc="5" dirty="0">
                <a:latin typeface="Marianne" panose="02000000000000000000" pitchFamily="2" charset="0"/>
                <a:cs typeface="Lucida Sans Unicode"/>
              </a:rPr>
              <a:t>tile</a:t>
            </a:r>
            <a:r>
              <a:rPr sz="1400" spc="-75" dirty="0">
                <a:latin typeface="Marianne" panose="02000000000000000000" pitchFamily="2" charset="0"/>
                <a:cs typeface="Lucida Sans Unicode"/>
              </a:rPr>
              <a:t> </a:t>
            </a:r>
            <a:r>
              <a:rPr sz="1400" spc="15" dirty="0">
                <a:latin typeface="Marianne" panose="02000000000000000000" pitchFamily="2" charset="0"/>
                <a:cs typeface="Lucida Sans Unicode"/>
              </a:rPr>
              <a:t>b</a:t>
            </a:r>
            <a:r>
              <a:rPr sz="1400" dirty="0">
                <a:latin typeface="Marianne" panose="02000000000000000000" pitchFamily="2" charset="0"/>
                <a:cs typeface="Lucida Sans Unicode"/>
              </a:rPr>
              <a:t>r</a:t>
            </a:r>
            <a:r>
              <a:rPr sz="1400" spc="-10" dirty="0">
                <a:latin typeface="Marianne" panose="02000000000000000000" pitchFamily="2" charset="0"/>
                <a:cs typeface="Lucida Sans Unicode"/>
              </a:rPr>
              <a:t>aille</a:t>
            </a:r>
            <a:r>
              <a:rPr sz="1400" spc="-65" dirty="0">
                <a:latin typeface="Marianne" panose="02000000000000000000" pitchFamily="2" charset="0"/>
                <a:cs typeface="Lucida Sans Unicode"/>
              </a:rPr>
              <a:t> </a:t>
            </a:r>
            <a:r>
              <a:rPr sz="1400" spc="-5" dirty="0">
                <a:latin typeface="Marianne" panose="02000000000000000000" pitchFamily="2" charset="0"/>
                <a:cs typeface="Lucida Sans Unicode"/>
              </a:rPr>
              <a:t>(</a:t>
            </a:r>
            <a:r>
              <a:rPr lang="fr-FR" sz="1400" dirty="0">
                <a:latin typeface="Marianne" panose="02000000000000000000" pitchFamily="2" charset="0"/>
                <a:cs typeface="Lucida Sans Unicode"/>
              </a:rPr>
              <a:t>DesignGouv</a:t>
            </a:r>
            <a:r>
              <a:rPr lang="fr-FR" sz="1400" spc="75" dirty="0">
                <a:latin typeface="Marianne" panose="02000000000000000000" pitchFamily="2" charset="0"/>
                <a:cs typeface="Lucida Sans Unicode"/>
              </a:rPr>
              <a:t> - </a:t>
            </a:r>
            <a:r>
              <a:rPr sz="1400" spc="70" dirty="0">
                <a:latin typeface="Marianne" panose="02000000000000000000" pitchFamily="2" charset="0"/>
                <a:cs typeface="Lucida Sans Unicode"/>
              </a:rPr>
              <a:t>D</a:t>
            </a:r>
            <a:r>
              <a:rPr lang="fr-FR" sz="1400" spc="-15" dirty="0">
                <a:latin typeface="Marianne" panose="02000000000000000000" pitchFamily="2" charset="0"/>
                <a:cs typeface="Lucida Sans Unicode"/>
              </a:rPr>
              <a:t>INUM</a:t>
            </a:r>
            <a:r>
              <a:rPr sz="1400" spc="-5" dirty="0">
                <a:latin typeface="Marianne" panose="02000000000000000000" pitchFamily="2" charset="0"/>
                <a:cs typeface="Lucida Sans Unicode"/>
              </a:rPr>
              <a:t>)</a:t>
            </a:r>
            <a:endParaRPr sz="1400" dirty="0">
              <a:latin typeface="Marianne" panose="02000000000000000000" pitchFamily="2" charset="0"/>
              <a:cs typeface="Lucida Sans Unicode"/>
            </a:endParaRPr>
          </a:p>
        </p:txBody>
      </p:sp>
      <p:sp>
        <p:nvSpPr>
          <p:cNvPr id="5" name="object 5"/>
          <p:cNvSpPr txBox="1"/>
          <p:nvPr/>
        </p:nvSpPr>
        <p:spPr>
          <a:xfrm>
            <a:off x="1680590" y="5943600"/>
            <a:ext cx="5943599" cy="197490"/>
          </a:xfrm>
          <a:prstGeom prst="rect">
            <a:avLst/>
          </a:prstGeom>
        </p:spPr>
        <p:txBody>
          <a:bodyPr vert="horz" wrap="square" lIns="0" tIns="12700" rIns="0" bIns="0" rtlCol="0">
            <a:spAutoFit/>
          </a:bodyPr>
          <a:lstStyle/>
          <a:p>
            <a:pPr marL="12700">
              <a:lnSpc>
                <a:spcPct val="100000"/>
              </a:lnSpc>
              <a:spcBef>
                <a:spcPts val="100"/>
              </a:spcBef>
            </a:pPr>
            <a:r>
              <a:rPr lang="fr-FR" sz="1200" dirty="0">
                <a:latin typeface="Marianne" panose="02000000000000000000" pitchFamily="2" charset="0"/>
                <a:hlinkClick r:id="rId3"/>
              </a:rPr>
              <a:t>Usage plage braille et synthèse vocale par personne non voyante (youtube.com)</a:t>
            </a:r>
            <a:endParaRPr sz="1200" dirty="0">
              <a:latin typeface="Marianne" panose="02000000000000000000" pitchFamily="2" charset="0"/>
              <a:cs typeface="Lucida Sans Unicode"/>
            </a:endParaRPr>
          </a:p>
        </p:txBody>
      </p:sp>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sp>
        <p:nvSpPr>
          <p:cNvPr id="6" name="Espace réservé du numéro de diapositive 5">
            <a:extLst>
              <a:ext uri="{FF2B5EF4-FFF2-40B4-BE49-F238E27FC236}">
                <a16:creationId xmlns:a16="http://schemas.microsoft.com/office/drawing/2014/main" id="{52A069CB-EA33-4BF2-87A4-74972D6CF214}"/>
              </a:ext>
            </a:extLst>
          </p:cNvPr>
          <p:cNvSpPr>
            <a:spLocks noGrp="1"/>
          </p:cNvSpPr>
          <p:nvPr>
            <p:ph type="sldNum" sz="quarter" idx="7"/>
          </p:nvPr>
        </p:nvSpPr>
        <p:spPr>
          <a:xfrm>
            <a:off x="8778240" y="6377940"/>
            <a:ext cx="2804160" cy="276999"/>
          </a:xfrm>
        </p:spPr>
        <p:txBody>
          <a:bodyPr/>
          <a:lstStyle/>
          <a:p>
            <a:fld id="{B6F15528-21DE-4FAA-801E-634DDDAF4B2B}" type="slidenum">
              <a:rPr lang="fr-FR" smtClean="0">
                <a:latin typeface="Marianne" panose="02000000000000000000" pitchFamily="2" charset="0"/>
              </a:rPr>
              <a:t>7</a:t>
            </a:fld>
            <a:endParaRPr lang="fr-FR" dirty="0">
              <a:latin typeface="Marianne"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03090" y="1360423"/>
            <a:ext cx="4568825" cy="360680"/>
          </a:xfrm>
          <a:prstGeom prst="rect">
            <a:avLst/>
          </a:prstGeom>
        </p:spPr>
        <p:txBody>
          <a:bodyPr vert="horz" wrap="square" lIns="0" tIns="12065" rIns="0" bIns="0" rtlCol="0">
            <a:spAutoFit/>
          </a:bodyPr>
          <a:lstStyle/>
          <a:p>
            <a:pPr marL="12700">
              <a:lnSpc>
                <a:spcPct val="100000"/>
              </a:lnSpc>
              <a:spcBef>
                <a:spcPts val="95"/>
              </a:spcBef>
            </a:pPr>
            <a:r>
              <a:rPr sz="2200" spc="20" dirty="0">
                <a:latin typeface="Marianne" panose="02000000000000000000" pitchFamily="2" charset="0"/>
                <a:cs typeface="Verdana"/>
              </a:rPr>
              <a:t>Out</a:t>
            </a:r>
            <a:r>
              <a:rPr sz="2200" spc="10" dirty="0">
                <a:latin typeface="Marianne" panose="02000000000000000000" pitchFamily="2" charset="0"/>
                <a:cs typeface="Verdana"/>
              </a:rPr>
              <a:t>i</a:t>
            </a:r>
            <a:r>
              <a:rPr sz="2200" spc="-100" dirty="0">
                <a:latin typeface="Marianne" panose="02000000000000000000" pitchFamily="2" charset="0"/>
                <a:cs typeface="Verdana"/>
              </a:rPr>
              <a:t>ls</a:t>
            </a:r>
            <a:r>
              <a:rPr sz="2200" spc="-170" dirty="0">
                <a:latin typeface="Marianne" panose="02000000000000000000" pitchFamily="2" charset="0"/>
                <a:cs typeface="Verdana"/>
              </a:rPr>
              <a:t> </a:t>
            </a:r>
            <a:r>
              <a:rPr sz="2200" spc="30" dirty="0">
                <a:latin typeface="Marianne" panose="02000000000000000000" pitchFamily="2" charset="0"/>
                <a:cs typeface="Verdana"/>
              </a:rPr>
              <a:t>d’ac</a:t>
            </a:r>
            <a:r>
              <a:rPr sz="2200" spc="20" dirty="0">
                <a:latin typeface="Marianne" panose="02000000000000000000" pitchFamily="2" charset="0"/>
                <a:cs typeface="Verdana"/>
              </a:rPr>
              <a:t>c</a:t>
            </a:r>
            <a:r>
              <a:rPr sz="2200" spc="-60" dirty="0">
                <a:latin typeface="Marianne" panose="02000000000000000000" pitchFamily="2" charset="0"/>
                <a:cs typeface="Verdana"/>
              </a:rPr>
              <a:t>essibi</a:t>
            </a:r>
            <a:r>
              <a:rPr sz="2200" spc="-25" dirty="0">
                <a:latin typeface="Marianne" panose="02000000000000000000" pitchFamily="2" charset="0"/>
                <a:cs typeface="Verdana"/>
              </a:rPr>
              <a:t>l</a:t>
            </a:r>
            <a:r>
              <a:rPr sz="2200" spc="-15" dirty="0">
                <a:latin typeface="Marianne" panose="02000000000000000000" pitchFamily="2" charset="0"/>
                <a:cs typeface="Verdana"/>
              </a:rPr>
              <a:t>i</a:t>
            </a:r>
            <a:r>
              <a:rPr sz="2200" spc="10" dirty="0">
                <a:latin typeface="Marianne" panose="02000000000000000000" pitchFamily="2" charset="0"/>
                <a:cs typeface="Verdana"/>
              </a:rPr>
              <a:t>té</a:t>
            </a:r>
            <a:r>
              <a:rPr sz="2200" spc="-130" dirty="0">
                <a:latin typeface="Marianne" panose="02000000000000000000" pitchFamily="2" charset="0"/>
                <a:cs typeface="Verdana"/>
              </a:rPr>
              <a:t> </a:t>
            </a:r>
            <a:r>
              <a:rPr sz="2200" spc="25" dirty="0">
                <a:latin typeface="Marianne" panose="02000000000000000000" pitchFamily="2" charset="0"/>
                <a:cs typeface="Verdana"/>
              </a:rPr>
              <a:t>ph</a:t>
            </a:r>
            <a:r>
              <a:rPr sz="2200" spc="-55" dirty="0">
                <a:latin typeface="Marianne" panose="02000000000000000000" pitchFamily="2" charset="0"/>
                <a:cs typeface="Verdana"/>
              </a:rPr>
              <a:t>ysiq</a:t>
            </a:r>
            <a:r>
              <a:rPr sz="2200" spc="-65" dirty="0">
                <a:latin typeface="Marianne" panose="02000000000000000000" pitchFamily="2" charset="0"/>
                <a:cs typeface="Verdana"/>
              </a:rPr>
              <a:t>u</a:t>
            </a:r>
            <a:r>
              <a:rPr sz="2200" spc="-35" dirty="0">
                <a:latin typeface="Marianne" panose="02000000000000000000" pitchFamily="2" charset="0"/>
                <a:cs typeface="Verdana"/>
              </a:rPr>
              <a:t>e</a:t>
            </a:r>
            <a:r>
              <a:rPr sz="2200" spc="-185" dirty="0">
                <a:latin typeface="Marianne" panose="02000000000000000000" pitchFamily="2" charset="0"/>
                <a:cs typeface="Verdana"/>
              </a:rPr>
              <a:t> </a:t>
            </a:r>
            <a:r>
              <a:rPr sz="2200" spc="-380" dirty="0">
                <a:latin typeface="Marianne" panose="02000000000000000000" pitchFamily="2" charset="0"/>
                <a:cs typeface="Verdana"/>
              </a:rPr>
              <a:t>1</a:t>
            </a:r>
            <a:r>
              <a:rPr sz="2200" spc="-150" dirty="0">
                <a:latin typeface="Marianne" panose="02000000000000000000" pitchFamily="2" charset="0"/>
                <a:cs typeface="Verdana"/>
              </a:rPr>
              <a:t>/2</a:t>
            </a:r>
            <a:endParaRPr sz="2200" dirty="0">
              <a:latin typeface="Marianne" panose="02000000000000000000" pitchFamily="2" charset="0"/>
              <a:cs typeface="Verdana"/>
            </a:endParaRPr>
          </a:p>
        </p:txBody>
      </p:sp>
      <p:sp>
        <p:nvSpPr>
          <p:cNvPr id="3" name="object 3"/>
          <p:cNvSpPr txBox="1"/>
          <p:nvPr/>
        </p:nvSpPr>
        <p:spPr>
          <a:xfrm>
            <a:off x="7239000" y="1971549"/>
            <a:ext cx="2179955" cy="212238"/>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Marianne" panose="02000000000000000000" pitchFamily="2" charset="0"/>
                <a:cs typeface="Arial"/>
              </a:rPr>
              <a:t>Accessibilité</a:t>
            </a:r>
            <a:r>
              <a:rPr sz="1300" b="1" spc="5" dirty="0">
                <a:latin typeface="Marianne" panose="02000000000000000000" pitchFamily="2" charset="0"/>
                <a:cs typeface="Arial"/>
              </a:rPr>
              <a:t> </a:t>
            </a:r>
            <a:r>
              <a:rPr sz="1300" b="1" spc="20" dirty="0">
                <a:latin typeface="Marianne" panose="02000000000000000000" pitchFamily="2" charset="0"/>
                <a:cs typeface="Arial"/>
              </a:rPr>
              <a:t>du</a:t>
            </a:r>
            <a:r>
              <a:rPr sz="1300" b="1" spc="-35" dirty="0">
                <a:latin typeface="Marianne" panose="02000000000000000000" pitchFamily="2" charset="0"/>
                <a:cs typeface="Arial"/>
              </a:rPr>
              <a:t> </a:t>
            </a:r>
            <a:r>
              <a:rPr sz="1300" b="1" spc="20" dirty="0">
                <a:latin typeface="Marianne" panose="02000000000000000000" pitchFamily="2" charset="0"/>
                <a:cs typeface="Arial"/>
              </a:rPr>
              <a:t>logement</a:t>
            </a:r>
            <a:r>
              <a:rPr sz="1300" b="1" spc="-20" dirty="0">
                <a:latin typeface="Marianne" panose="02000000000000000000" pitchFamily="2" charset="0"/>
                <a:cs typeface="Arial"/>
              </a:rPr>
              <a:t> </a:t>
            </a:r>
            <a:r>
              <a:rPr sz="1300" b="1" spc="-85" dirty="0">
                <a:latin typeface="Marianne" panose="02000000000000000000" pitchFamily="2" charset="0"/>
                <a:cs typeface="Arial"/>
              </a:rPr>
              <a:t>:</a:t>
            </a:r>
            <a:endParaRPr sz="1300" dirty="0">
              <a:latin typeface="Marianne" panose="02000000000000000000" pitchFamily="2" charset="0"/>
              <a:cs typeface="Arial"/>
            </a:endParaRPr>
          </a:p>
        </p:txBody>
      </p:sp>
      <p:sp>
        <p:nvSpPr>
          <p:cNvPr id="4" name="object 4"/>
          <p:cNvSpPr txBox="1"/>
          <p:nvPr/>
        </p:nvSpPr>
        <p:spPr>
          <a:xfrm>
            <a:off x="7152638" y="2433902"/>
            <a:ext cx="4521835" cy="1817805"/>
          </a:xfrm>
          <a:prstGeom prst="rect">
            <a:avLst/>
          </a:prstGeom>
        </p:spPr>
        <p:txBody>
          <a:bodyPr vert="horz" wrap="square" lIns="0" tIns="12065" rIns="0" bIns="0" rtlCol="0">
            <a:spAutoFit/>
          </a:bodyPr>
          <a:lstStyle/>
          <a:p>
            <a:pPr marL="299085" marR="38100" indent="-287020" algn="just">
              <a:lnSpc>
                <a:spcPct val="100000"/>
              </a:lnSpc>
              <a:spcBef>
                <a:spcPts val="1560"/>
              </a:spcBef>
              <a:buClr>
                <a:srgbClr val="000000"/>
              </a:buClr>
              <a:buFont typeface="Arial MT"/>
              <a:buChar char="•"/>
              <a:tabLst>
                <a:tab pos="299085" algn="l"/>
                <a:tab pos="299720" algn="l"/>
              </a:tabLst>
            </a:pPr>
            <a:r>
              <a:rPr lang="fr-FR" sz="1300" u="sng" spc="35" dirty="0">
                <a:solidFill>
                  <a:srgbClr val="0462C1"/>
                </a:solidFill>
                <a:uFill>
                  <a:solidFill>
                    <a:srgbClr val="0462C1"/>
                  </a:solidFill>
                </a:uFill>
                <a:latin typeface="Marianne" panose="02000000000000000000" pitchFamily="2" charset="0"/>
                <a:cs typeface="Verdana"/>
                <a:hlinkClick r:id="rId2"/>
              </a:rPr>
              <a:t>Dispositif de solutions d'habitat inclusif</a:t>
            </a:r>
            <a:r>
              <a:rPr lang="fr-FR" sz="1300" spc="-40" dirty="0">
                <a:latin typeface="Marianne" panose="02000000000000000000" pitchFamily="2" charset="0"/>
                <a:cs typeface="Lucida Sans Unicode"/>
                <a:hlinkClick r:id="rId2"/>
              </a:rPr>
              <a:t> </a:t>
            </a:r>
            <a:r>
              <a:rPr lang="fr-FR" sz="1300" spc="-40" dirty="0">
                <a:latin typeface="Marianne" panose="02000000000000000000" pitchFamily="2" charset="0"/>
                <a:cs typeface="Lucida Sans Unicode"/>
              </a:rPr>
              <a:t>adressé à des porteurs de projet souhaitant mettre en œuvre un habitat inclusif pour des personnes âgées ou handicapées dans le cadre d’une convention (Morbihan)</a:t>
            </a:r>
          </a:p>
          <a:p>
            <a:pPr marL="297815" marR="38100" indent="-285750">
              <a:lnSpc>
                <a:spcPct val="100000"/>
              </a:lnSpc>
              <a:spcBef>
                <a:spcPts val="1560"/>
              </a:spcBef>
              <a:buClr>
                <a:srgbClr val="000000"/>
              </a:buClr>
              <a:buFont typeface="Arial" panose="020B0604020202020204" pitchFamily="34" charset="0"/>
              <a:buChar char="•"/>
              <a:tabLst>
                <a:tab pos="299085" algn="l"/>
                <a:tab pos="299720" algn="l"/>
              </a:tabLst>
            </a:pPr>
            <a:r>
              <a:rPr sz="1300" u="sng" spc="35" dirty="0">
                <a:solidFill>
                  <a:srgbClr val="0462C1"/>
                </a:solidFill>
                <a:uFill>
                  <a:solidFill>
                    <a:srgbClr val="0462C1"/>
                  </a:solidFill>
                </a:uFill>
                <a:latin typeface="Marianne" panose="02000000000000000000" pitchFamily="2" charset="0"/>
                <a:cs typeface="Verdana"/>
              </a:rPr>
              <a:t>G</a:t>
            </a:r>
            <a:r>
              <a:rPr sz="1300" u="sng" spc="-5" dirty="0">
                <a:solidFill>
                  <a:srgbClr val="0462C1"/>
                </a:solidFill>
                <a:uFill>
                  <a:solidFill>
                    <a:srgbClr val="0462C1"/>
                  </a:solidFill>
                </a:uFill>
                <a:latin typeface="Marianne" panose="02000000000000000000" pitchFamily="2" charset="0"/>
                <a:cs typeface="Verdana"/>
              </a:rPr>
              <a:t>uid</a:t>
            </a:r>
            <a:r>
              <a:rPr sz="1300" u="sng" spc="-25" dirty="0">
                <a:solidFill>
                  <a:srgbClr val="0462C1"/>
                </a:solidFill>
                <a:uFill>
                  <a:solidFill>
                    <a:srgbClr val="0462C1"/>
                  </a:solidFill>
                </a:uFill>
                <a:latin typeface="Marianne" panose="02000000000000000000" pitchFamily="2" charset="0"/>
                <a:cs typeface="Verdana"/>
              </a:rPr>
              <a:t>e</a:t>
            </a:r>
            <a:r>
              <a:rPr sz="1300" u="sng" spc="-85" dirty="0">
                <a:solidFill>
                  <a:srgbClr val="0462C1"/>
                </a:solidFill>
                <a:uFill>
                  <a:solidFill>
                    <a:srgbClr val="0462C1"/>
                  </a:solidFill>
                </a:uFill>
                <a:latin typeface="Marianne" panose="02000000000000000000" pitchFamily="2" charset="0"/>
                <a:cs typeface="Verdana"/>
              </a:rPr>
              <a:t> </a:t>
            </a:r>
            <a:r>
              <a:rPr sz="1300" u="sng" spc="40" dirty="0">
                <a:solidFill>
                  <a:srgbClr val="0462C1"/>
                </a:solidFill>
                <a:uFill>
                  <a:solidFill>
                    <a:srgbClr val="0462C1"/>
                  </a:solidFill>
                </a:uFill>
                <a:latin typeface="Marianne" panose="02000000000000000000" pitchFamily="2" charset="0"/>
                <a:cs typeface="Verdana"/>
              </a:rPr>
              <a:t>d</a:t>
            </a:r>
            <a:r>
              <a:rPr sz="1300" u="sng" spc="-25" dirty="0">
                <a:solidFill>
                  <a:srgbClr val="0462C1"/>
                </a:solidFill>
                <a:uFill>
                  <a:solidFill>
                    <a:srgbClr val="0462C1"/>
                  </a:solidFill>
                </a:uFill>
                <a:latin typeface="Marianne" panose="02000000000000000000" pitchFamily="2" charset="0"/>
                <a:cs typeface="Verdana"/>
              </a:rPr>
              <a:t>e</a:t>
            </a:r>
            <a:r>
              <a:rPr sz="1300" u="sng" spc="-110" dirty="0">
                <a:solidFill>
                  <a:srgbClr val="0462C1"/>
                </a:solidFill>
                <a:uFill>
                  <a:solidFill>
                    <a:srgbClr val="0462C1"/>
                  </a:solidFill>
                </a:uFill>
                <a:latin typeface="Marianne" panose="02000000000000000000" pitchFamily="2" charset="0"/>
                <a:cs typeface="Verdana"/>
              </a:rPr>
              <a:t> </a:t>
            </a:r>
            <a:r>
              <a:rPr sz="1300" u="sng" spc="-25" dirty="0">
                <a:solidFill>
                  <a:srgbClr val="0462C1"/>
                </a:solidFill>
                <a:uFill>
                  <a:solidFill>
                    <a:srgbClr val="0462C1"/>
                  </a:solidFill>
                </a:uFill>
                <a:latin typeface="Marianne" panose="02000000000000000000" pitchFamily="2" charset="0"/>
                <a:cs typeface="Verdana"/>
              </a:rPr>
              <a:t>l’ha</a:t>
            </a:r>
            <a:r>
              <a:rPr sz="1300" u="sng" spc="35" dirty="0">
                <a:solidFill>
                  <a:srgbClr val="0462C1"/>
                </a:solidFill>
                <a:uFill>
                  <a:solidFill>
                    <a:srgbClr val="0462C1"/>
                  </a:solidFill>
                </a:uFill>
                <a:latin typeface="Marianne" panose="02000000000000000000" pitchFamily="2" charset="0"/>
                <a:cs typeface="Verdana"/>
              </a:rPr>
              <a:t>b</a:t>
            </a:r>
            <a:r>
              <a:rPr sz="1300" u="sng" spc="-15" dirty="0">
                <a:solidFill>
                  <a:srgbClr val="0462C1"/>
                </a:solidFill>
                <a:uFill>
                  <a:solidFill>
                    <a:srgbClr val="0462C1"/>
                  </a:solidFill>
                </a:uFill>
                <a:latin typeface="Marianne" panose="02000000000000000000" pitchFamily="2" charset="0"/>
                <a:cs typeface="Verdana"/>
              </a:rPr>
              <a:t>i</a:t>
            </a:r>
            <a:r>
              <a:rPr sz="1300" u="sng" spc="25" dirty="0">
                <a:solidFill>
                  <a:srgbClr val="0462C1"/>
                </a:solidFill>
                <a:uFill>
                  <a:solidFill>
                    <a:srgbClr val="0462C1"/>
                  </a:solidFill>
                </a:uFill>
                <a:latin typeface="Marianne" panose="02000000000000000000" pitchFamily="2" charset="0"/>
                <a:cs typeface="Verdana"/>
              </a:rPr>
              <a:t>t</a:t>
            </a:r>
            <a:r>
              <a:rPr sz="1300" u="sng" spc="-55" dirty="0">
                <a:solidFill>
                  <a:srgbClr val="0462C1"/>
                </a:solidFill>
                <a:uFill>
                  <a:solidFill>
                    <a:srgbClr val="0462C1"/>
                  </a:solidFill>
                </a:uFill>
                <a:latin typeface="Marianne" panose="02000000000000000000" pitchFamily="2" charset="0"/>
                <a:cs typeface="Verdana"/>
              </a:rPr>
              <a:t>a</a:t>
            </a:r>
            <a:r>
              <a:rPr sz="1300" u="sng" spc="30" dirty="0">
                <a:solidFill>
                  <a:srgbClr val="0462C1"/>
                </a:solidFill>
                <a:uFill>
                  <a:solidFill>
                    <a:srgbClr val="0462C1"/>
                  </a:solidFill>
                </a:uFill>
                <a:latin typeface="Marianne" panose="02000000000000000000" pitchFamily="2" charset="0"/>
                <a:cs typeface="Verdana"/>
              </a:rPr>
              <a:t>t</a:t>
            </a:r>
            <a:r>
              <a:rPr sz="1300" u="sng" spc="-75" dirty="0">
                <a:solidFill>
                  <a:srgbClr val="0462C1"/>
                </a:solidFill>
                <a:uFill>
                  <a:solidFill>
                    <a:srgbClr val="0462C1"/>
                  </a:solidFill>
                </a:uFill>
                <a:latin typeface="Marianne" panose="02000000000000000000" pitchFamily="2" charset="0"/>
                <a:cs typeface="Verdana"/>
              </a:rPr>
              <a:t> </a:t>
            </a:r>
            <a:r>
              <a:rPr sz="1300" u="sng" spc="-15" dirty="0">
                <a:solidFill>
                  <a:srgbClr val="0462C1"/>
                </a:solidFill>
                <a:uFill>
                  <a:solidFill>
                    <a:srgbClr val="0462C1"/>
                  </a:solidFill>
                </a:uFill>
                <a:latin typeface="Marianne" panose="02000000000000000000" pitchFamily="2" charset="0"/>
                <a:cs typeface="Verdana"/>
              </a:rPr>
              <a:t>i</a:t>
            </a:r>
            <a:r>
              <a:rPr sz="1300" u="sng" spc="15" dirty="0">
                <a:solidFill>
                  <a:srgbClr val="0462C1"/>
                </a:solidFill>
                <a:uFill>
                  <a:solidFill>
                    <a:srgbClr val="0462C1"/>
                  </a:solidFill>
                </a:uFill>
                <a:latin typeface="Marianne" panose="02000000000000000000" pitchFamily="2" charset="0"/>
                <a:cs typeface="Verdana"/>
              </a:rPr>
              <a:t>n</a:t>
            </a:r>
            <a:r>
              <a:rPr sz="1300" u="sng" dirty="0">
                <a:solidFill>
                  <a:srgbClr val="0462C1"/>
                </a:solidFill>
                <a:uFill>
                  <a:solidFill>
                    <a:srgbClr val="0462C1"/>
                  </a:solidFill>
                </a:uFill>
                <a:latin typeface="Marianne" panose="02000000000000000000" pitchFamily="2" charset="0"/>
                <a:cs typeface="Verdana"/>
              </a:rPr>
              <a:t>c</a:t>
            </a:r>
            <a:r>
              <a:rPr sz="1300" u="sng" spc="-15" dirty="0">
                <a:solidFill>
                  <a:srgbClr val="0462C1"/>
                </a:solidFill>
                <a:uFill>
                  <a:solidFill>
                    <a:srgbClr val="0462C1"/>
                  </a:solidFill>
                </a:uFill>
                <a:latin typeface="Marianne" panose="02000000000000000000" pitchFamily="2" charset="0"/>
                <a:cs typeface="Verdana"/>
              </a:rPr>
              <a:t>l</a:t>
            </a:r>
            <a:r>
              <a:rPr sz="1300" u="sng" spc="-55" dirty="0">
                <a:solidFill>
                  <a:srgbClr val="0462C1"/>
                </a:solidFill>
                <a:uFill>
                  <a:solidFill>
                    <a:srgbClr val="0462C1"/>
                  </a:solidFill>
                </a:uFill>
                <a:latin typeface="Marianne" panose="02000000000000000000" pitchFamily="2" charset="0"/>
                <a:cs typeface="Verdana"/>
              </a:rPr>
              <a:t>usi</a:t>
            </a:r>
            <a:r>
              <a:rPr sz="1300" u="sng" spc="45" dirty="0">
                <a:solidFill>
                  <a:srgbClr val="0462C1"/>
                </a:solidFill>
                <a:uFill>
                  <a:solidFill>
                    <a:srgbClr val="0462C1"/>
                  </a:solidFill>
                </a:uFill>
                <a:latin typeface="Marianne" panose="02000000000000000000" pitchFamily="2" charset="0"/>
                <a:cs typeface="Verdana"/>
              </a:rPr>
              <a:t>f</a:t>
            </a:r>
            <a:r>
              <a:rPr sz="1300" u="sng" spc="-85" dirty="0">
                <a:solidFill>
                  <a:srgbClr val="0462C1"/>
                </a:solidFill>
                <a:uFill>
                  <a:solidFill>
                    <a:srgbClr val="0462C1"/>
                  </a:solidFill>
                </a:uFill>
                <a:latin typeface="Marianne" panose="02000000000000000000" pitchFamily="2" charset="0"/>
                <a:cs typeface="Verdana"/>
              </a:rPr>
              <a:t> </a:t>
            </a:r>
            <a:r>
              <a:rPr sz="1300" u="sng" spc="40" dirty="0">
                <a:solidFill>
                  <a:srgbClr val="0462C1"/>
                </a:solidFill>
                <a:uFill>
                  <a:solidFill>
                    <a:srgbClr val="0462C1"/>
                  </a:solidFill>
                </a:uFill>
                <a:latin typeface="Marianne" panose="02000000000000000000" pitchFamily="2" charset="0"/>
                <a:cs typeface="Verdana"/>
              </a:rPr>
              <a:t>p</a:t>
            </a:r>
            <a:r>
              <a:rPr sz="1300" u="sng" spc="30" dirty="0">
                <a:solidFill>
                  <a:srgbClr val="0462C1"/>
                </a:solidFill>
                <a:uFill>
                  <a:solidFill>
                    <a:srgbClr val="0462C1"/>
                  </a:solidFill>
                </a:uFill>
                <a:latin typeface="Marianne" panose="02000000000000000000" pitchFamily="2" charset="0"/>
                <a:cs typeface="Verdana"/>
              </a:rPr>
              <a:t>o</a:t>
            </a:r>
            <a:r>
              <a:rPr sz="1300" u="sng" spc="-40" dirty="0">
                <a:solidFill>
                  <a:srgbClr val="0462C1"/>
                </a:solidFill>
                <a:uFill>
                  <a:solidFill>
                    <a:srgbClr val="0462C1"/>
                  </a:solidFill>
                </a:uFill>
                <a:latin typeface="Marianne" panose="02000000000000000000" pitchFamily="2" charset="0"/>
                <a:cs typeface="Verdana"/>
              </a:rPr>
              <a:t>u</a:t>
            </a:r>
            <a:r>
              <a:rPr sz="1300" u="sng" spc="-45" dirty="0">
                <a:solidFill>
                  <a:srgbClr val="0462C1"/>
                </a:solidFill>
                <a:uFill>
                  <a:solidFill>
                    <a:srgbClr val="0462C1"/>
                  </a:solidFill>
                </a:uFill>
                <a:latin typeface="Marianne" panose="02000000000000000000" pitchFamily="2" charset="0"/>
                <a:cs typeface="Verdana"/>
              </a:rPr>
              <a:t>r</a:t>
            </a:r>
            <a:r>
              <a:rPr sz="1300" u="sng" spc="-90" dirty="0">
                <a:solidFill>
                  <a:srgbClr val="0462C1"/>
                </a:solidFill>
                <a:uFill>
                  <a:solidFill>
                    <a:srgbClr val="0462C1"/>
                  </a:solidFill>
                </a:uFill>
                <a:latin typeface="Marianne" panose="02000000000000000000" pitchFamily="2" charset="0"/>
                <a:cs typeface="Verdana"/>
              </a:rPr>
              <a:t> </a:t>
            </a:r>
            <a:r>
              <a:rPr sz="1300" u="sng" spc="-15" dirty="0">
                <a:solidFill>
                  <a:srgbClr val="0462C1"/>
                </a:solidFill>
                <a:uFill>
                  <a:solidFill>
                    <a:srgbClr val="0462C1"/>
                  </a:solidFill>
                </a:uFill>
                <a:latin typeface="Marianne" panose="02000000000000000000" pitchFamily="2" charset="0"/>
                <a:cs typeface="Verdana"/>
              </a:rPr>
              <a:t>l</a:t>
            </a:r>
            <a:r>
              <a:rPr sz="1300" u="sng" spc="-25" dirty="0">
                <a:solidFill>
                  <a:srgbClr val="0462C1"/>
                </a:solidFill>
                <a:uFill>
                  <a:solidFill>
                    <a:srgbClr val="0462C1"/>
                  </a:solidFill>
                </a:uFill>
                <a:latin typeface="Marianne" panose="02000000000000000000" pitchFamily="2" charset="0"/>
                <a:cs typeface="Verdana"/>
              </a:rPr>
              <a:t>e</a:t>
            </a:r>
            <a:r>
              <a:rPr sz="1300" u="sng" spc="-105" dirty="0">
                <a:solidFill>
                  <a:srgbClr val="0462C1"/>
                </a:solidFill>
                <a:uFill>
                  <a:solidFill>
                    <a:srgbClr val="0462C1"/>
                  </a:solidFill>
                </a:uFill>
                <a:latin typeface="Marianne" panose="02000000000000000000" pitchFamily="2" charset="0"/>
                <a:cs typeface="Verdana"/>
              </a:rPr>
              <a:t>s </a:t>
            </a:r>
            <a:r>
              <a:rPr sz="1300" u="sng" spc="35" dirty="0">
                <a:solidFill>
                  <a:srgbClr val="0462C1"/>
                </a:solidFill>
                <a:uFill>
                  <a:solidFill>
                    <a:srgbClr val="0462C1"/>
                  </a:solidFill>
                </a:uFill>
                <a:latin typeface="Marianne" panose="02000000000000000000" pitchFamily="2" charset="0"/>
                <a:cs typeface="Verdana"/>
              </a:rPr>
              <a:t>p</a:t>
            </a:r>
            <a:r>
              <a:rPr sz="1300" u="sng" spc="-35" dirty="0">
                <a:solidFill>
                  <a:srgbClr val="0462C1"/>
                </a:solidFill>
                <a:uFill>
                  <a:solidFill>
                    <a:srgbClr val="0462C1"/>
                  </a:solidFill>
                </a:uFill>
                <a:latin typeface="Marianne" panose="02000000000000000000" pitchFamily="2" charset="0"/>
                <a:cs typeface="Verdana"/>
              </a:rPr>
              <a:t>ersonnes </a:t>
            </a:r>
            <a:r>
              <a:rPr sz="1300" spc="-25" dirty="0">
                <a:solidFill>
                  <a:srgbClr val="0462C1"/>
                </a:solidFill>
                <a:latin typeface="Marianne" panose="02000000000000000000" pitchFamily="2" charset="0"/>
                <a:cs typeface="Verdana"/>
              </a:rPr>
              <a:t> </a:t>
            </a:r>
            <a:r>
              <a:rPr sz="1300" u="sng" spc="5" dirty="0">
                <a:solidFill>
                  <a:srgbClr val="0462C1"/>
                </a:solidFill>
                <a:uFill>
                  <a:solidFill>
                    <a:srgbClr val="0462C1"/>
                  </a:solidFill>
                </a:uFill>
                <a:latin typeface="Marianne" panose="02000000000000000000" pitchFamily="2" charset="0"/>
                <a:cs typeface="Lucida Sans Unicode"/>
                <a:hlinkClick r:id="rId3"/>
              </a:rPr>
              <a:t>handicapées</a:t>
            </a:r>
            <a:r>
              <a:rPr sz="1300" u="sng" spc="-40" dirty="0">
                <a:solidFill>
                  <a:srgbClr val="0462C1"/>
                </a:solidFill>
                <a:uFill>
                  <a:solidFill>
                    <a:srgbClr val="0462C1"/>
                  </a:solidFill>
                </a:uFill>
                <a:latin typeface="Marianne" panose="02000000000000000000" pitchFamily="2" charset="0"/>
                <a:cs typeface="Lucida Sans Unicode"/>
                <a:hlinkClick r:id="rId3"/>
              </a:rPr>
              <a:t> </a:t>
            </a:r>
            <a:r>
              <a:rPr sz="1300" u="sng" spc="40" dirty="0">
                <a:solidFill>
                  <a:srgbClr val="0462C1"/>
                </a:solidFill>
                <a:uFill>
                  <a:solidFill>
                    <a:srgbClr val="0462C1"/>
                  </a:solidFill>
                </a:uFill>
                <a:latin typeface="Marianne" panose="02000000000000000000" pitchFamily="2" charset="0"/>
                <a:cs typeface="Lucida Sans Unicode"/>
                <a:hlinkClick r:id="rId3"/>
              </a:rPr>
              <a:t>et</a:t>
            </a:r>
            <a:r>
              <a:rPr sz="1300" u="sng" spc="-60" dirty="0">
                <a:solidFill>
                  <a:srgbClr val="0462C1"/>
                </a:solidFill>
                <a:uFill>
                  <a:solidFill>
                    <a:srgbClr val="0462C1"/>
                  </a:solidFill>
                </a:uFill>
                <a:latin typeface="Marianne" panose="02000000000000000000" pitchFamily="2" charset="0"/>
                <a:cs typeface="Lucida Sans Unicode"/>
                <a:hlinkClick r:id="rId3"/>
              </a:rPr>
              <a:t> </a:t>
            </a:r>
            <a:r>
              <a:rPr sz="1300" u="sng" spc="-35" dirty="0">
                <a:solidFill>
                  <a:srgbClr val="0462C1"/>
                </a:solidFill>
                <a:uFill>
                  <a:solidFill>
                    <a:srgbClr val="0462C1"/>
                  </a:solidFill>
                </a:uFill>
                <a:latin typeface="Marianne" panose="02000000000000000000" pitchFamily="2" charset="0"/>
                <a:cs typeface="Lucida Sans Unicode"/>
                <a:hlinkClick r:id="rId3"/>
              </a:rPr>
              <a:t>les</a:t>
            </a:r>
            <a:r>
              <a:rPr sz="1300" u="sng" spc="-60" dirty="0">
                <a:solidFill>
                  <a:srgbClr val="0462C1"/>
                </a:solidFill>
                <a:uFill>
                  <a:solidFill>
                    <a:srgbClr val="0462C1"/>
                  </a:solidFill>
                </a:uFill>
                <a:latin typeface="Marianne" panose="02000000000000000000" pitchFamily="2" charset="0"/>
                <a:cs typeface="Lucida Sans Unicode"/>
                <a:hlinkClick r:id="rId3"/>
              </a:rPr>
              <a:t> </a:t>
            </a:r>
            <a:r>
              <a:rPr sz="1300" u="sng" spc="-10" dirty="0">
                <a:solidFill>
                  <a:srgbClr val="0462C1"/>
                </a:solidFill>
                <a:uFill>
                  <a:solidFill>
                    <a:srgbClr val="0462C1"/>
                  </a:solidFill>
                </a:uFill>
                <a:latin typeface="Marianne" panose="02000000000000000000" pitchFamily="2" charset="0"/>
                <a:cs typeface="Lucida Sans Unicode"/>
                <a:hlinkClick r:id="rId3"/>
              </a:rPr>
              <a:t>personnes</a:t>
            </a:r>
            <a:r>
              <a:rPr sz="1300" u="sng" spc="-35" dirty="0">
                <a:solidFill>
                  <a:srgbClr val="0462C1"/>
                </a:solidFill>
                <a:uFill>
                  <a:solidFill>
                    <a:srgbClr val="0462C1"/>
                  </a:solidFill>
                </a:uFill>
                <a:latin typeface="Marianne" panose="02000000000000000000" pitchFamily="2" charset="0"/>
                <a:cs typeface="Lucida Sans Unicode"/>
                <a:hlinkClick r:id="rId3"/>
              </a:rPr>
              <a:t> </a:t>
            </a:r>
            <a:r>
              <a:rPr sz="1300" u="sng" spc="-25" dirty="0">
                <a:solidFill>
                  <a:srgbClr val="0462C1"/>
                </a:solidFill>
                <a:uFill>
                  <a:solidFill>
                    <a:srgbClr val="0462C1"/>
                  </a:solidFill>
                </a:uFill>
                <a:latin typeface="Marianne" panose="02000000000000000000" pitchFamily="2" charset="0"/>
                <a:cs typeface="Lucida Sans Unicode"/>
                <a:hlinkClick r:id="rId3"/>
              </a:rPr>
              <a:t>âgées</a:t>
            </a:r>
            <a:r>
              <a:rPr sz="1300" spc="-55" dirty="0">
                <a:solidFill>
                  <a:srgbClr val="0462C1"/>
                </a:solidFill>
                <a:latin typeface="Marianne" panose="02000000000000000000" pitchFamily="2" charset="0"/>
                <a:cs typeface="Lucida Sans Unicode"/>
              </a:rPr>
              <a:t> </a:t>
            </a:r>
            <a:r>
              <a:rPr sz="1300" spc="-40" dirty="0">
                <a:latin typeface="Marianne" panose="02000000000000000000" pitchFamily="2" charset="0"/>
                <a:cs typeface="Lucida Sans Unicode"/>
              </a:rPr>
              <a:t>(MTE-CT,</a:t>
            </a:r>
            <a:r>
              <a:rPr sz="1300" spc="-65" dirty="0">
                <a:latin typeface="Marianne" panose="02000000000000000000" pitchFamily="2" charset="0"/>
                <a:cs typeface="Lucida Sans Unicode"/>
              </a:rPr>
              <a:t> </a:t>
            </a:r>
            <a:r>
              <a:rPr sz="1300" spc="45" dirty="0">
                <a:latin typeface="Marianne" panose="02000000000000000000" pitchFamily="2" charset="0"/>
                <a:cs typeface="Lucida Sans Unicode"/>
              </a:rPr>
              <a:t>DGCS, </a:t>
            </a:r>
            <a:r>
              <a:rPr sz="1300" spc="-395" dirty="0">
                <a:latin typeface="Marianne" panose="02000000000000000000" pitchFamily="2" charset="0"/>
                <a:cs typeface="Lucida Sans Unicode"/>
              </a:rPr>
              <a:t> </a:t>
            </a:r>
            <a:r>
              <a:rPr sz="1300" spc="60" dirty="0">
                <a:latin typeface="Marianne" panose="02000000000000000000" pitchFamily="2" charset="0"/>
                <a:cs typeface="Lucida Sans Unicode"/>
              </a:rPr>
              <a:t>CNSA)</a:t>
            </a:r>
            <a:endParaRPr sz="1300" dirty="0">
              <a:latin typeface="Marianne" panose="02000000000000000000" pitchFamily="2" charset="0"/>
              <a:cs typeface="Lucida Sans Unicode"/>
            </a:endParaRPr>
          </a:p>
        </p:txBody>
      </p:sp>
      <p:sp>
        <p:nvSpPr>
          <p:cNvPr id="5" name="object 5"/>
          <p:cNvSpPr txBox="1"/>
          <p:nvPr/>
        </p:nvSpPr>
        <p:spPr>
          <a:xfrm>
            <a:off x="533400" y="1971549"/>
            <a:ext cx="1800860" cy="212238"/>
          </a:xfrm>
          <a:prstGeom prst="rect">
            <a:avLst/>
          </a:prstGeom>
        </p:spPr>
        <p:txBody>
          <a:bodyPr vert="horz" wrap="square" lIns="0" tIns="12065" rIns="0" bIns="0" rtlCol="0">
            <a:spAutoFit/>
          </a:bodyPr>
          <a:lstStyle/>
          <a:p>
            <a:pPr marL="12700">
              <a:lnSpc>
                <a:spcPct val="100000"/>
              </a:lnSpc>
              <a:spcBef>
                <a:spcPts val="95"/>
              </a:spcBef>
            </a:pPr>
            <a:r>
              <a:rPr sz="1300" b="1" spc="25" dirty="0">
                <a:latin typeface="Marianne" panose="02000000000000000000" pitchFamily="2" charset="0"/>
                <a:cs typeface="Arial"/>
              </a:rPr>
              <a:t>A</a:t>
            </a:r>
            <a:r>
              <a:rPr sz="1300" b="1" spc="-25" dirty="0">
                <a:latin typeface="Marianne" panose="02000000000000000000" pitchFamily="2" charset="0"/>
                <a:cs typeface="Arial"/>
              </a:rPr>
              <a:t>cc</a:t>
            </a:r>
            <a:r>
              <a:rPr sz="1300" b="1" spc="25" dirty="0">
                <a:latin typeface="Marianne" panose="02000000000000000000" pitchFamily="2" charset="0"/>
                <a:cs typeface="Arial"/>
              </a:rPr>
              <a:t>e</a:t>
            </a:r>
            <a:r>
              <a:rPr sz="1300" b="1" spc="-140" dirty="0">
                <a:latin typeface="Marianne" panose="02000000000000000000" pitchFamily="2" charset="0"/>
                <a:cs typeface="Arial"/>
              </a:rPr>
              <a:t>ss</a:t>
            </a:r>
            <a:r>
              <a:rPr sz="1300" b="1" spc="10" dirty="0">
                <a:latin typeface="Marianne" panose="02000000000000000000" pitchFamily="2" charset="0"/>
                <a:cs typeface="Arial"/>
              </a:rPr>
              <a:t>ibil</a:t>
            </a:r>
            <a:r>
              <a:rPr sz="1300" b="1" dirty="0">
                <a:latin typeface="Marianne" panose="02000000000000000000" pitchFamily="2" charset="0"/>
                <a:cs typeface="Arial"/>
              </a:rPr>
              <a:t>i</a:t>
            </a:r>
            <a:r>
              <a:rPr sz="1300" b="1" spc="70" dirty="0">
                <a:latin typeface="Marianne" panose="02000000000000000000" pitchFamily="2" charset="0"/>
                <a:cs typeface="Arial"/>
              </a:rPr>
              <a:t>té</a:t>
            </a:r>
            <a:r>
              <a:rPr sz="1300" b="1" spc="35" dirty="0">
                <a:latin typeface="Marianne" panose="02000000000000000000" pitchFamily="2" charset="0"/>
                <a:cs typeface="Arial"/>
              </a:rPr>
              <a:t> </a:t>
            </a:r>
            <a:r>
              <a:rPr sz="1300" b="1" spc="40" dirty="0">
                <a:latin typeface="Marianne" panose="02000000000000000000" pitchFamily="2" charset="0"/>
                <a:cs typeface="Arial"/>
              </a:rPr>
              <a:t>de</a:t>
            </a:r>
            <a:r>
              <a:rPr sz="1300" b="1" spc="-135" dirty="0">
                <a:latin typeface="Marianne" panose="02000000000000000000" pitchFamily="2" charset="0"/>
                <a:cs typeface="Arial"/>
              </a:rPr>
              <a:t>s</a:t>
            </a:r>
            <a:r>
              <a:rPr sz="1300" b="1" spc="-20" dirty="0">
                <a:latin typeface="Marianne" panose="02000000000000000000" pitchFamily="2" charset="0"/>
                <a:cs typeface="Arial"/>
              </a:rPr>
              <a:t> </a:t>
            </a:r>
            <a:r>
              <a:rPr sz="1300" b="1" spc="-90" dirty="0">
                <a:latin typeface="Marianne" panose="02000000000000000000" pitchFamily="2" charset="0"/>
                <a:cs typeface="Arial"/>
              </a:rPr>
              <a:t>E</a:t>
            </a:r>
            <a:r>
              <a:rPr sz="1300" b="1" spc="-105" dirty="0">
                <a:latin typeface="Marianne" panose="02000000000000000000" pitchFamily="2" charset="0"/>
                <a:cs typeface="Arial"/>
              </a:rPr>
              <a:t>R</a:t>
            </a:r>
            <a:r>
              <a:rPr sz="1300" b="1" spc="-85" dirty="0">
                <a:latin typeface="Marianne" panose="02000000000000000000" pitchFamily="2" charset="0"/>
                <a:cs typeface="Arial"/>
              </a:rPr>
              <a:t>P</a:t>
            </a:r>
            <a:r>
              <a:rPr sz="1300" b="1" dirty="0">
                <a:latin typeface="Marianne" panose="02000000000000000000" pitchFamily="2" charset="0"/>
                <a:cs typeface="Arial"/>
              </a:rPr>
              <a:t> </a:t>
            </a:r>
            <a:r>
              <a:rPr sz="1300" b="1" spc="-85" dirty="0">
                <a:latin typeface="Arial"/>
                <a:cs typeface="Arial"/>
              </a:rPr>
              <a:t>:</a:t>
            </a:r>
            <a:endParaRPr sz="1300" dirty="0">
              <a:latin typeface="Arial"/>
              <a:cs typeface="Arial"/>
            </a:endParaRPr>
          </a:p>
        </p:txBody>
      </p:sp>
      <p:sp>
        <p:nvSpPr>
          <p:cNvPr id="6" name="object 6"/>
          <p:cNvSpPr txBox="1"/>
          <p:nvPr/>
        </p:nvSpPr>
        <p:spPr>
          <a:xfrm>
            <a:off x="533400" y="2356831"/>
            <a:ext cx="6327775" cy="4295407"/>
          </a:xfrm>
          <a:prstGeom prst="rect">
            <a:avLst/>
          </a:prstGeom>
        </p:spPr>
        <p:txBody>
          <a:bodyPr vert="horz" wrap="square" lIns="0" tIns="12065" rIns="0" bIns="0" rtlCol="0">
            <a:spAutoFit/>
          </a:bodyPr>
          <a:lstStyle/>
          <a:p>
            <a:pPr marL="299085" marR="5080" indent="-287020" algn="just">
              <a:lnSpc>
                <a:spcPct val="100000"/>
              </a:lnSpc>
              <a:spcBef>
                <a:spcPts val="95"/>
              </a:spcBef>
              <a:buClr>
                <a:srgbClr val="000000"/>
              </a:buClr>
              <a:buFont typeface="Arial MT"/>
              <a:buChar char="•"/>
              <a:tabLst>
                <a:tab pos="299720" algn="l"/>
              </a:tabLst>
            </a:pPr>
            <a:r>
              <a:rPr lang="fr-FR" sz="1300" spc="-10" dirty="0">
                <a:uFill>
                  <a:solidFill>
                    <a:srgbClr val="0462C1"/>
                  </a:solidFill>
                </a:uFill>
                <a:latin typeface="Marianne" panose="02000000000000000000" pitchFamily="2" charset="0"/>
                <a:cs typeface="Lucida Sans Unicode"/>
              </a:rPr>
              <a:t>La plateforme collaborative </a:t>
            </a:r>
            <a:r>
              <a:rPr lang="fr-FR" sz="1300" spc="-10" dirty="0" err="1">
                <a:uFill>
                  <a:solidFill>
                    <a:srgbClr val="0462C1"/>
                  </a:solidFill>
                </a:uFill>
                <a:latin typeface="Marianne" panose="02000000000000000000" pitchFamily="2" charset="0"/>
                <a:cs typeface="Lucida Sans Unicode"/>
                <a:hlinkClick r:id="rId4"/>
              </a:rPr>
              <a:t>Acceslibre</a:t>
            </a:r>
            <a:r>
              <a:rPr lang="fr-FR" sz="1300" spc="-10" dirty="0">
                <a:uFill>
                  <a:solidFill>
                    <a:srgbClr val="0462C1"/>
                  </a:solidFill>
                </a:uFill>
                <a:latin typeface="Marianne" panose="02000000000000000000" pitchFamily="2" charset="0"/>
                <a:cs typeface="Lucida Sans Unicode"/>
                <a:hlinkClick r:id="rId4"/>
              </a:rPr>
              <a:t> </a:t>
            </a:r>
            <a:r>
              <a:rPr lang="fr-FR" sz="1300" spc="-10" dirty="0">
                <a:uFill>
                  <a:solidFill>
                    <a:srgbClr val="0462C1"/>
                  </a:solidFill>
                </a:uFill>
                <a:latin typeface="Marianne" panose="02000000000000000000" pitchFamily="2" charset="0"/>
                <a:cs typeface="Lucida Sans Unicode"/>
              </a:rPr>
              <a:t>met à disposition des informations d'accessibilité sur les établissements recevant du public (ERP), comme la mise à disposition d’un plain-pied, d’une rampe, des toilettes adaptées, etc.</a:t>
            </a:r>
          </a:p>
          <a:p>
            <a:pPr marL="299085" marR="5080" indent="-287020" algn="just">
              <a:lnSpc>
                <a:spcPct val="100000"/>
              </a:lnSpc>
              <a:spcBef>
                <a:spcPts val="95"/>
              </a:spcBef>
              <a:buClr>
                <a:srgbClr val="000000"/>
              </a:buClr>
              <a:buFont typeface="Arial MT"/>
              <a:buChar char="•"/>
              <a:tabLst>
                <a:tab pos="299720" algn="l"/>
              </a:tabLst>
            </a:pPr>
            <a:endParaRPr lang="fr-FR" sz="1300" u="sng" spc="-10" dirty="0">
              <a:solidFill>
                <a:srgbClr val="0462C1"/>
              </a:solidFill>
              <a:uFill>
                <a:solidFill>
                  <a:srgbClr val="0462C1"/>
                </a:solidFill>
              </a:uFill>
              <a:latin typeface="Marianne" panose="02000000000000000000" pitchFamily="2" charset="0"/>
              <a:cs typeface="Lucida Sans Unicode"/>
            </a:endParaRPr>
          </a:p>
          <a:p>
            <a:pPr marL="299085" marR="5080" indent="-287020" algn="just">
              <a:lnSpc>
                <a:spcPct val="100000"/>
              </a:lnSpc>
              <a:spcBef>
                <a:spcPts val="95"/>
              </a:spcBef>
              <a:buClr>
                <a:srgbClr val="000000"/>
              </a:buClr>
              <a:buFont typeface="Arial MT"/>
              <a:buChar char="•"/>
              <a:tabLst>
                <a:tab pos="299720" algn="l"/>
              </a:tabLst>
            </a:pPr>
            <a:r>
              <a:rPr sz="1300" u="sng" spc="-10" dirty="0" err="1">
                <a:solidFill>
                  <a:srgbClr val="0462C1"/>
                </a:solidFill>
                <a:uFill>
                  <a:solidFill>
                    <a:srgbClr val="0462C1"/>
                  </a:solidFill>
                </a:uFill>
                <a:latin typeface="Marianne" panose="02000000000000000000" pitchFamily="2" charset="0"/>
                <a:cs typeface="Lucida Sans Unicode"/>
              </a:rPr>
              <a:t>L'accessibilité</a:t>
            </a:r>
            <a:r>
              <a:rPr sz="1300" u="sng" spc="-10" dirty="0">
                <a:solidFill>
                  <a:srgbClr val="0462C1"/>
                </a:solidFill>
                <a:uFill>
                  <a:solidFill>
                    <a:srgbClr val="0462C1"/>
                  </a:solidFill>
                </a:uFill>
                <a:latin typeface="Marianne" panose="02000000000000000000" pitchFamily="2" charset="0"/>
                <a:cs typeface="Lucida Sans Unicode"/>
              </a:rPr>
              <a:t>,</a:t>
            </a:r>
            <a:r>
              <a:rPr sz="1300" u="sng" spc="-35" dirty="0">
                <a:solidFill>
                  <a:srgbClr val="0462C1"/>
                </a:solidFill>
                <a:uFill>
                  <a:solidFill>
                    <a:srgbClr val="0462C1"/>
                  </a:solidFill>
                </a:uFill>
                <a:latin typeface="Marianne" panose="02000000000000000000" pitchFamily="2" charset="0"/>
                <a:cs typeface="Lucida Sans Unicode"/>
              </a:rPr>
              <a:t> </a:t>
            </a:r>
            <a:r>
              <a:rPr sz="1300" u="sng" spc="30" dirty="0">
                <a:solidFill>
                  <a:srgbClr val="0462C1"/>
                </a:solidFill>
                <a:uFill>
                  <a:solidFill>
                    <a:srgbClr val="0462C1"/>
                  </a:solidFill>
                </a:uFill>
                <a:latin typeface="Marianne" panose="02000000000000000000" pitchFamily="2" charset="0"/>
                <a:cs typeface="Lucida Sans Unicode"/>
              </a:rPr>
              <a:t>ça</a:t>
            </a:r>
            <a:r>
              <a:rPr sz="1300" u="sng" spc="-55" dirty="0">
                <a:solidFill>
                  <a:srgbClr val="0462C1"/>
                </a:solidFill>
                <a:uFill>
                  <a:solidFill>
                    <a:srgbClr val="0462C1"/>
                  </a:solidFill>
                </a:uFill>
                <a:latin typeface="Marianne" panose="02000000000000000000" pitchFamily="2" charset="0"/>
                <a:cs typeface="Lucida Sans Unicode"/>
              </a:rPr>
              <a:t> </a:t>
            </a:r>
            <a:r>
              <a:rPr sz="1300" u="sng" spc="-25" dirty="0">
                <a:solidFill>
                  <a:srgbClr val="0462C1"/>
                </a:solidFill>
                <a:uFill>
                  <a:solidFill>
                    <a:srgbClr val="0462C1"/>
                  </a:solidFill>
                </a:uFill>
                <a:latin typeface="Marianne" panose="02000000000000000000" pitchFamily="2" charset="0"/>
                <a:cs typeface="Lucida Sans Unicode"/>
              </a:rPr>
              <a:t>nous</a:t>
            </a:r>
            <a:r>
              <a:rPr sz="1300" u="sng" spc="-40" dirty="0">
                <a:solidFill>
                  <a:srgbClr val="0462C1"/>
                </a:solidFill>
                <a:uFill>
                  <a:solidFill>
                    <a:srgbClr val="0462C1"/>
                  </a:solidFill>
                </a:uFill>
                <a:latin typeface="Marianne" panose="02000000000000000000" pitchFamily="2" charset="0"/>
                <a:cs typeface="Lucida Sans Unicode"/>
              </a:rPr>
              <a:t> </a:t>
            </a:r>
            <a:r>
              <a:rPr sz="1300" u="sng" spc="-5" dirty="0">
                <a:solidFill>
                  <a:srgbClr val="0462C1"/>
                </a:solidFill>
                <a:uFill>
                  <a:solidFill>
                    <a:srgbClr val="0462C1"/>
                  </a:solidFill>
                </a:uFill>
                <a:latin typeface="Marianne" panose="02000000000000000000" pitchFamily="2" charset="0"/>
                <a:cs typeface="Lucida Sans Unicode"/>
              </a:rPr>
              <a:t>regarde</a:t>
            </a:r>
            <a:r>
              <a:rPr sz="1300" u="sng" spc="-55" dirty="0">
                <a:solidFill>
                  <a:srgbClr val="0462C1"/>
                </a:solidFill>
                <a:uFill>
                  <a:solidFill>
                    <a:srgbClr val="0462C1"/>
                  </a:solidFill>
                </a:uFill>
                <a:latin typeface="Marianne" panose="02000000000000000000" pitchFamily="2" charset="0"/>
                <a:cs typeface="Lucida Sans Unicode"/>
              </a:rPr>
              <a:t> </a:t>
            </a:r>
            <a:r>
              <a:rPr sz="1300" u="sng" spc="-45" dirty="0">
                <a:solidFill>
                  <a:srgbClr val="0462C1"/>
                </a:solidFill>
                <a:uFill>
                  <a:solidFill>
                    <a:srgbClr val="0462C1"/>
                  </a:solidFill>
                </a:uFill>
                <a:latin typeface="Marianne" panose="02000000000000000000" pitchFamily="2" charset="0"/>
                <a:cs typeface="Lucida Sans Unicode"/>
              </a:rPr>
              <a:t>aussi</a:t>
            </a:r>
            <a:r>
              <a:rPr sz="1300" u="sng" spc="-50" dirty="0">
                <a:solidFill>
                  <a:srgbClr val="0462C1"/>
                </a:solidFill>
                <a:uFill>
                  <a:solidFill>
                    <a:srgbClr val="0462C1"/>
                  </a:solidFill>
                </a:uFill>
                <a:latin typeface="Marianne" panose="02000000000000000000" pitchFamily="2" charset="0"/>
                <a:cs typeface="Lucida Sans Unicode"/>
              </a:rPr>
              <a:t> </a:t>
            </a:r>
            <a:r>
              <a:rPr sz="1300" u="sng" spc="-20" dirty="0">
                <a:solidFill>
                  <a:srgbClr val="0462C1"/>
                </a:solidFill>
                <a:uFill>
                  <a:solidFill>
                    <a:srgbClr val="0462C1"/>
                  </a:solidFill>
                </a:uFill>
                <a:latin typeface="Marianne" panose="02000000000000000000" pitchFamily="2" charset="0"/>
                <a:cs typeface="Lucida Sans Unicode"/>
              </a:rPr>
              <a:t>!</a:t>
            </a:r>
            <a:r>
              <a:rPr sz="1300" u="sng" spc="-45" dirty="0">
                <a:solidFill>
                  <a:srgbClr val="0462C1"/>
                </a:solidFill>
                <a:uFill>
                  <a:solidFill>
                    <a:srgbClr val="0462C1"/>
                  </a:solidFill>
                </a:uFill>
                <a:latin typeface="Marianne" panose="02000000000000000000" pitchFamily="2" charset="0"/>
                <a:cs typeface="Lucida Sans Unicode"/>
              </a:rPr>
              <a:t> </a:t>
            </a:r>
            <a:r>
              <a:rPr sz="1300" u="sng" spc="-355" dirty="0">
                <a:solidFill>
                  <a:srgbClr val="0462C1"/>
                </a:solidFill>
                <a:uFill>
                  <a:solidFill>
                    <a:srgbClr val="0462C1"/>
                  </a:solidFill>
                </a:uFill>
                <a:latin typeface="Marianne" panose="02000000000000000000" pitchFamily="2" charset="0"/>
                <a:cs typeface="Lucida Sans Unicode"/>
              </a:rPr>
              <a:t>-</a:t>
            </a:r>
            <a:r>
              <a:rPr sz="1300" u="sng" spc="-330" dirty="0">
                <a:solidFill>
                  <a:srgbClr val="0462C1"/>
                </a:solidFill>
                <a:uFill>
                  <a:solidFill>
                    <a:srgbClr val="0462C1"/>
                  </a:solidFill>
                </a:uFill>
                <a:latin typeface="Marianne" panose="02000000000000000000" pitchFamily="2" charset="0"/>
                <a:cs typeface="Lucida Sans Unicode"/>
              </a:rPr>
              <a:t> </a:t>
            </a:r>
            <a:r>
              <a:rPr sz="1300" u="sng" spc="20" dirty="0">
                <a:solidFill>
                  <a:srgbClr val="0462C1"/>
                </a:solidFill>
                <a:uFill>
                  <a:solidFill>
                    <a:srgbClr val="0462C1"/>
                  </a:solidFill>
                </a:uFill>
                <a:latin typeface="Marianne" panose="02000000000000000000" pitchFamily="2" charset="0"/>
                <a:cs typeface="Lucida Sans Unicode"/>
              </a:rPr>
              <a:t>Bande</a:t>
            </a:r>
            <a:r>
              <a:rPr sz="1300" u="sng" spc="-55" dirty="0">
                <a:solidFill>
                  <a:srgbClr val="0462C1"/>
                </a:solidFill>
                <a:uFill>
                  <a:solidFill>
                    <a:srgbClr val="0462C1"/>
                  </a:solidFill>
                </a:uFill>
                <a:latin typeface="Marianne" panose="02000000000000000000" pitchFamily="2" charset="0"/>
                <a:cs typeface="Lucida Sans Unicode"/>
              </a:rPr>
              <a:t> </a:t>
            </a:r>
            <a:r>
              <a:rPr sz="1300" u="sng" spc="-15" dirty="0">
                <a:solidFill>
                  <a:srgbClr val="0462C1"/>
                </a:solidFill>
                <a:uFill>
                  <a:solidFill>
                    <a:srgbClr val="0462C1"/>
                  </a:solidFill>
                </a:uFill>
                <a:latin typeface="Marianne" panose="02000000000000000000" pitchFamily="2" charset="0"/>
                <a:cs typeface="Lucida Sans Unicode"/>
              </a:rPr>
              <a:t>dessinée</a:t>
            </a:r>
            <a:r>
              <a:rPr sz="1300" u="sng" spc="-55" dirty="0">
                <a:solidFill>
                  <a:srgbClr val="0462C1"/>
                </a:solidFill>
                <a:uFill>
                  <a:solidFill>
                    <a:srgbClr val="0462C1"/>
                  </a:solidFill>
                </a:uFill>
                <a:latin typeface="Marianne" panose="02000000000000000000" pitchFamily="2" charset="0"/>
                <a:cs typeface="Lucida Sans Unicode"/>
              </a:rPr>
              <a:t> </a:t>
            </a:r>
            <a:r>
              <a:rPr sz="1300" u="sng" spc="25" dirty="0">
                <a:solidFill>
                  <a:srgbClr val="0462C1"/>
                </a:solidFill>
                <a:uFill>
                  <a:solidFill>
                    <a:srgbClr val="0462C1"/>
                  </a:solidFill>
                </a:uFill>
                <a:latin typeface="Marianne" panose="02000000000000000000" pitchFamily="2" charset="0"/>
                <a:cs typeface="Lucida Sans Unicode"/>
              </a:rPr>
              <a:t>de</a:t>
            </a:r>
            <a:r>
              <a:rPr sz="1300" u="sng" spc="-40" dirty="0">
                <a:solidFill>
                  <a:srgbClr val="0462C1"/>
                </a:solidFill>
                <a:uFill>
                  <a:solidFill>
                    <a:srgbClr val="0462C1"/>
                  </a:solidFill>
                </a:uFill>
                <a:latin typeface="Marianne" panose="02000000000000000000" pitchFamily="2" charset="0"/>
                <a:cs typeface="Lucida Sans Unicode"/>
              </a:rPr>
              <a:t> </a:t>
            </a:r>
            <a:r>
              <a:rPr sz="1300" u="sng" spc="-15" dirty="0">
                <a:solidFill>
                  <a:srgbClr val="0462C1"/>
                </a:solidFill>
                <a:uFill>
                  <a:solidFill>
                    <a:srgbClr val="0462C1"/>
                  </a:solidFill>
                </a:uFill>
                <a:latin typeface="Marianne" panose="02000000000000000000" pitchFamily="2" charset="0"/>
                <a:cs typeface="Lucida Sans Unicode"/>
              </a:rPr>
              <a:t>la</a:t>
            </a:r>
            <a:r>
              <a:rPr sz="1300" u="sng" spc="-60" dirty="0">
                <a:solidFill>
                  <a:srgbClr val="0462C1"/>
                </a:solidFill>
                <a:uFill>
                  <a:solidFill>
                    <a:srgbClr val="0462C1"/>
                  </a:solidFill>
                </a:uFill>
                <a:latin typeface="Marianne" panose="02000000000000000000" pitchFamily="2" charset="0"/>
                <a:cs typeface="Lucida Sans Unicode"/>
              </a:rPr>
              <a:t> </a:t>
            </a:r>
            <a:r>
              <a:rPr sz="1300" u="sng" spc="10" dirty="0">
                <a:solidFill>
                  <a:srgbClr val="0462C1"/>
                </a:solidFill>
                <a:uFill>
                  <a:solidFill>
                    <a:srgbClr val="0462C1"/>
                  </a:solidFill>
                </a:uFill>
                <a:latin typeface="Marianne" panose="02000000000000000000" pitchFamily="2" charset="0"/>
                <a:cs typeface="Lucida Sans Unicode"/>
              </a:rPr>
              <a:t>Fédération</a:t>
            </a:r>
            <a:r>
              <a:rPr sz="1300" u="sng" spc="-35" dirty="0">
                <a:solidFill>
                  <a:srgbClr val="0462C1"/>
                </a:solidFill>
                <a:uFill>
                  <a:solidFill>
                    <a:srgbClr val="0462C1"/>
                  </a:solidFill>
                </a:uFill>
                <a:latin typeface="Marianne" panose="02000000000000000000" pitchFamily="2" charset="0"/>
                <a:cs typeface="Lucida Sans Unicode"/>
              </a:rPr>
              <a:t> </a:t>
            </a:r>
            <a:r>
              <a:rPr sz="1300" u="sng" spc="-10" dirty="0">
                <a:solidFill>
                  <a:srgbClr val="0462C1"/>
                </a:solidFill>
                <a:uFill>
                  <a:solidFill>
                    <a:srgbClr val="0462C1"/>
                  </a:solidFill>
                </a:uFill>
                <a:latin typeface="Marianne" panose="02000000000000000000" pitchFamily="2" charset="0"/>
                <a:cs typeface="Lucida Sans Unicode"/>
              </a:rPr>
              <a:t>des </a:t>
            </a:r>
            <a:r>
              <a:rPr sz="1300" spc="-400" dirty="0">
                <a:solidFill>
                  <a:srgbClr val="0462C1"/>
                </a:solidFill>
                <a:latin typeface="Marianne" panose="02000000000000000000" pitchFamily="2" charset="0"/>
                <a:cs typeface="Lucida Sans Unicode"/>
              </a:rPr>
              <a:t> </a:t>
            </a:r>
            <a:r>
              <a:rPr sz="1300" u="sng" spc="-15" dirty="0">
                <a:solidFill>
                  <a:srgbClr val="0462C1"/>
                </a:solidFill>
                <a:uFill>
                  <a:solidFill>
                    <a:srgbClr val="0462C1"/>
                  </a:solidFill>
                </a:uFill>
                <a:latin typeface="Marianne" panose="02000000000000000000" pitchFamily="2" charset="0"/>
                <a:cs typeface="Lucida Sans Unicode"/>
                <a:hlinkClick r:id="rId5"/>
              </a:rPr>
              <a:t>Aveugles</a:t>
            </a:r>
            <a:r>
              <a:rPr sz="1300" u="sng" spc="-45" dirty="0">
                <a:solidFill>
                  <a:srgbClr val="0462C1"/>
                </a:solidFill>
                <a:uFill>
                  <a:solidFill>
                    <a:srgbClr val="0462C1"/>
                  </a:solidFill>
                </a:uFill>
                <a:latin typeface="Marianne" panose="02000000000000000000" pitchFamily="2" charset="0"/>
                <a:cs typeface="Lucida Sans Unicode"/>
                <a:hlinkClick r:id="rId5"/>
              </a:rPr>
              <a:t> </a:t>
            </a:r>
            <a:r>
              <a:rPr sz="1300" u="sng" spc="30" dirty="0">
                <a:solidFill>
                  <a:srgbClr val="0462C1"/>
                </a:solidFill>
                <a:uFill>
                  <a:solidFill>
                    <a:srgbClr val="0462C1"/>
                  </a:solidFill>
                </a:uFill>
                <a:latin typeface="Marianne" panose="02000000000000000000" pitchFamily="2" charset="0"/>
                <a:cs typeface="Lucida Sans Unicode"/>
                <a:hlinkClick r:id="rId5"/>
              </a:rPr>
              <a:t>de</a:t>
            </a:r>
            <a:r>
              <a:rPr sz="1300" u="sng" spc="-60" dirty="0">
                <a:solidFill>
                  <a:srgbClr val="0462C1"/>
                </a:solidFill>
                <a:uFill>
                  <a:solidFill>
                    <a:srgbClr val="0462C1"/>
                  </a:solidFill>
                </a:uFill>
                <a:latin typeface="Marianne" panose="02000000000000000000" pitchFamily="2" charset="0"/>
                <a:cs typeface="Lucida Sans Unicode"/>
                <a:hlinkClick r:id="rId5"/>
              </a:rPr>
              <a:t> </a:t>
            </a:r>
            <a:r>
              <a:rPr sz="1300" u="sng" spc="5" dirty="0">
                <a:solidFill>
                  <a:srgbClr val="0462C1"/>
                </a:solidFill>
                <a:uFill>
                  <a:solidFill>
                    <a:srgbClr val="0462C1"/>
                  </a:solidFill>
                </a:uFill>
                <a:latin typeface="Marianne" panose="02000000000000000000" pitchFamily="2" charset="0"/>
                <a:cs typeface="Lucida Sans Unicode"/>
                <a:hlinkClick r:id="rId5"/>
              </a:rPr>
              <a:t>France</a:t>
            </a:r>
            <a:r>
              <a:rPr sz="1300" spc="-40" dirty="0">
                <a:solidFill>
                  <a:srgbClr val="0462C1"/>
                </a:solidFill>
                <a:latin typeface="Marianne" panose="02000000000000000000" pitchFamily="2" charset="0"/>
                <a:cs typeface="Lucida Sans Unicode"/>
                <a:hlinkClick r:id="rId5"/>
              </a:rPr>
              <a:t> </a:t>
            </a:r>
            <a:r>
              <a:rPr sz="1300" spc="-25" dirty="0">
                <a:latin typeface="Marianne" panose="02000000000000000000" pitchFamily="2" charset="0"/>
                <a:cs typeface="Lucida Sans Unicode"/>
                <a:hlinkClick r:id="rId5"/>
              </a:rPr>
              <a:t>Bande-dessinée</a:t>
            </a:r>
            <a:r>
              <a:rPr sz="1300" spc="-55" dirty="0">
                <a:latin typeface="Marianne" panose="02000000000000000000" pitchFamily="2" charset="0"/>
                <a:cs typeface="Lucida Sans Unicode"/>
                <a:hlinkClick r:id="rId5"/>
              </a:rPr>
              <a:t> </a:t>
            </a:r>
            <a:r>
              <a:rPr sz="1300" spc="-10" dirty="0">
                <a:latin typeface="Marianne" panose="02000000000000000000" pitchFamily="2" charset="0"/>
                <a:cs typeface="Lucida Sans Unicode"/>
                <a:hlinkClick r:id="rId5"/>
              </a:rPr>
              <a:t>qui</a:t>
            </a:r>
            <a:r>
              <a:rPr sz="1300" spc="-35" dirty="0">
                <a:latin typeface="Marianne" panose="02000000000000000000" pitchFamily="2" charset="0"/>
                <a:cs typeface="Lucida Sans Unicode"/>
                <a:hlinkClick r:id="rId5"/>
              </a:rPr>
              <a:t> </a:t>
            </a:r>
            <a:r>
              <a:rPr sz="1300" spc="20" dirty="0">
                <a:latin typeface="Marianne" panose="02000000000000000000" pitchFamily="2" charset="0"/>
                <a:cs typeface="Lucida Sans Unicode"/>
                <a:hlinkClick r:id="rId5"/>
              </a:rPr>
              <a:t>démontre</a:t>
            </a:r>
            <a:r>
              <a:rPr sz="1300" spc="-35" dirty="0">
                <a:latin typeface="Marianne" panose="02000000000000000000" pitchFamily="2" charset="0"/>
                <a:cs typeface="Lucida Sans Unicode"/>
                <a:hlinkClick r:id="rId5"/>
              </a:rPr>
              <a:t> </a:t>
            </a:r>
            <a:r>
              <a:rPr sz="1300" spc="-15" dirty="0">
                <a:latin typeface="Marianne" panose="02000000000000000000" pitchFamily="2" charset="0"/>
                <a:cs typeface="Lucida Sans Unicode"/>
                <a:hlinkClick r:id="rId5"/>
              </a:rPr>
              <a:t>la</a:t>
            </a:r>
            <a:r>
              <a:rPr sz="1300" spc="-60" dirty="0">
                <a:latin typeface="Marianne" panose="02000000000000000000" pitchFamily="2" charset="0"/>
                <a:cs typeface="Lucida Sans Unicode"/>
                <a:hlinkClick r:id="rId5"/>
              </a:rPr>
              <a:t> </a:t>
            </a:r>
            <a:r>
              <a:rPr sz="1300" spc="20" dirty="0">
                <a:latin typeface="Marianne" panose="02000000000000000000" pitchFamily="2" charset="0"/>
                <a:cs typeface="Lucida Sans Unicode"/>
                <a:hlinkClick r:id="rId5"/>
              </a:rPr>
              <a:t>conception</a:t>
            </a:r>
            <a:r>
              <a:rPr sz="1300" spc="-5" dirty="0">
                <a:latin typeface="Marianne" panose="02000000000000000000" pitchFamily="2" charset="0"/>
                <a:cs typeface="Lucida Sans Unicode"/>
                <a:hlinkClick r:id="rId5"/>
              </a:rPr>
              <a:t> </a:t>
            </a:r>
            <a:r>
              <a:rPr sz="1300" spc="-15" dirty="0">
                <a:latin typeface="Marianne" panose="02000000000000000000" pitchFamily="2" charset="0"/>
                <a:cs typeface="Lucida Sans Unicode"/>
                <a:hlinkClick r:id="rId5"/>
              </a:rPr>
              <a:t>universelle </a:t>
            </a:r>
            <a:r>
              <a:rPr sz="1300" spc="-395" dirty="0">
                <a:latin typeface="Marianne" panose="02000000000000000000" pitchFamily="2" charset="0"/>
                <a:cs typeface="Lucida Sans Unicode"/>
              </a:rPr>
              <a:t> </a:t>
            </a:r>
            <a:r>
              <a:rPr sz="1300" spc="30" dirty="0">
                <a:latin typeface="Marianne" panose="02000000000000000000" pitchFamily="2" charset="0"/>
                <a:cs typeface="Lucida Sans Unicode"/>
              </a:rPr>
              <a:t>de</a:t>
            </a:r>
            <a:r>
              <a:rPr sz="1300" spc="-55" dirty="0">
                <a:latin typeface="Marianne" panose="02000000000000000000" pitchFamily="2" charset="0"/>
                <a:cs typeface="Lucida Sans Unicode"/>
              </a:rPr>
              <a:t> </a:t>
            </a:r>
            <a:r>
              <a:rPr sz="1300" spc="-15" dirty="0">
                <a:latin typeface="Marianne" panose="02000000000000000000" pitchFamily="2" charset="0"/>
                <a:cs typeface="Verdana"/>
              </a:rPr>
              <a:t>l’accessibilité</a:t>
            </a:r>
            <a:r>
              <a:rPr sz="1300" spc="-100" dirty="0">
                <a:latin typeface="Marianne" panose="02000000000000000000" pitchFamily="2" charset="0"/>
                <a:cs typeface="Verdana"/>
              </a:rPr>
              <a:t> </a:t>
            </a:r>
            <a:r>
              <a:rPr sz="1300" spc="-25" dirty="0">
                <a:latin typeface="Marianne" panose="02000000000000000000" pitchFamily="2" charset="0"/>
                <a:cs typeface="Verdana"/>
              </a:rPr>
              <a:t>avec</a:t>
            </a:r>
            <a:r>
              <a:rPr sz="1300" spc="-100" dirty="0">
                <a:latin typeface="Marianne" panose="02000000000000000000" pitchFamily="2" charset="0"/>
                <a:cs typeface="Verdana"/>
              </a:rPr>
              <a:t> </a:t>
            </a:r>
            <a:r>
              <a:rPr sz="1300" spc="-35" dirty="0">
                <a:latin typeface="Marianne" panose="02000000000000000000" pitchFamily="2" charset="0"/>
                <a:cs typeface="Lucida Sans Unicode"/>
              </a:rPr>
              <a:t>les</a:t>
            </a:r>
            <a:r>
              <a:rPr sz="1300" spc="-60" dirty="0">
                <a:latin typeface="Marianne" panose="02000000000000000000" pitchFamily="2" charset="0"/>
                <a:cs typeface="Lucida Sans Unicode"/>
              </a:rPr>
              <a:t> </a:t>
            </a:r>
            <a:r>
              <a:rPr sz="1300" spc="-5" dirty="0">
                <a:latin typeface="Marianne" panose="02000000000000000000" pitchFamily="2" charset="0"/>
                <a:cs typeface="Lucida Sans Unicode"/>
              </a:rPr>
              <a:t>règlementations</a:t>
            </a:r>
            <a:r>
              <a:rPr sz="1300" spc="-25" dirty="0">
                <a:latin typeface="Marianne" panose="02000000000000000000" pitchFamily="2" charset="0"/>
                <a:cs typeface="Lucida Sans Unicode"/>
              </a:rPr>
              <a:t> </a:t>
            </a:r>
            <a:r>
              <a:rPr sz="1300" spc="40" dirty="0">
                <a:latin typeface="Marianne" panose="02000000000000000000" pitchFamily="2" charset="0"/>
                <a:cs typeface="Lucida Sans Unicode"/>
              </a:rPr>
              <a:t>et</a:t>
            </a:r>
            <a:r>
              <a:rPr sz="1300" spc="-65" dirty="0">
                <a:latin typeface="Marianne" panose="02000000000000000000" pitchFamily="2" charset="0"/>
                <a:cs typeface="Lucida Sans Unicode"/>
              </a:rPr>
              <a:t> </a:t>
            </a:r>
            <a:r>
              <a:rPr sz="1300" spc="-35" dirty="0">
                <a:latin typeface="Marianne" panose="02000000000000000000" pitchFamily="2" charset="0"/>
                <a:cs typeface="Lucida Sans Unicode"/>
              </a:rPr>
              <a:t>les</a:t>
            </a:r>
            <a:r>
              <a:rPr sz="1300" spc="-55" dirty="0">
                <a:latin typeface="Marianne" panose="02000000000000000000" pitchFamily="2" charset="0"/>
                <a:cs typeface="Lucida Sans Unicode"/>
              </a:rPr>
              <a:t> </a:t>
            </a:r>
            <a:r>
              <a:rPr sz="1300" spc="-5" dirty="0" err="1">
                <a:latin typeface="Marianne" panose="02000000000000000000" pitchFamily="2" charset="0"/>
                <a:cs typeface="Lucida Sans Unicode"/>
              </a:rPr>
              <a:t>préconisations</a:t>
            </a:r>
            <a:endParaRPr lang="fr-FR" sz="1300" spc="-5" dirty="0">
              <a:latin typeface="Marianne" panose="02000000000000000000" pitchFamily="2" charset="0"/>
              <a:cs typeface="Lucida Sans Unicode"/>
            </a:endParaRPr>
          </a:p>
          <a:p>
            <a:pPr marL="299085" marR="5080" indent="-287020" algn="just">
              <a:lnSpc>
                <a:spcPct val="100000"/>
              </a:lnSpc>
              <a:spcBef>
                <a:spcPts val="95"/>
              </a:spcBef>
              <a:buClr>
                <a:srgbClr val="000000"/>
              </a:buClr>
              <a:buFont typeface="Arial MT"/>
              <a:buChar char="•"/>
              <a:tabLst>
                <a:tab pos="299720" algn="l"/>
              </a:tabLst>
            </a:pPr>
            <a:endParaRPr lang="fr-FR" sz="1300" u="sng" spc="-5" dirty="0">
              <a:solidFill>
                <a:srgbClr val="0462C1"/>
              </a:solidFill>
              <a:uFill>
                <a:solidFill>
                  <a:srgbClr val="0462C1"/>
                </a:solidFill>
              </a:uFill>
              <a:latin typeface="Marianne" panose="02000000000000000000" pitchFamily="2" charset="0"/>
              <a:cs typeface="Lucida Sans Unicode"/>
              <a:hlinkClick r:id="rId6"/>
            </a:endParaRPr>
          </a:p>
          <a:p>
            <a:pPr marL="299085" marR="5080" indent="-287020" algn="just">
              <a:lnSpc>
                <a:spcPct val="100000"/>
              </a:lnSpc>
              <a:spcBef>
                <a:spcPts val="95"/>
              </a:spcBef>
              <a:buClr>
                <a:srgbClr val="000000"/>
              </a:buClr>
              <a:buFont typeface="Arial MT"/>
              <a:buChar char="•"/>
              <a:tabLst>
                <a:tab pos="299720" algn="l"/>
              </a:tabLst>
            </a:pPr>
            <a:r>
              <a:rPr lang="fr-FR" sz="1300" u="sng" spc="20" dirty="0">
                <a:solidFill>
                  <a:srgbClr val="0462C1"/>
                </a:solidFill>
                <a:uFill>
                  <a:solidFill>
                    <a:srgbClr val="0462C1"/>
                  </a:solidFill>
                </a:uFill>
                <a:latin typeface="Marianne" panose="02000000000000000000" pitchFamily="2" charset="0"/>
                <a:cs typeface="Lucida Sans Unicode"/>
                <a:hlinkClick r:id="rId6"/>
              </a:rPr>
              <a:t>Plan d’action</a:t>
            </a:r>
            <a:r>
              <a:rPr lang="fr-FR" sz="1300" spc="-10" dirty="0">
                <a:latin typeface="Marianne" panose="02000000000000000000" pitchFamily="2" charset="0"/>
                <a:cs typeface="Verdana"/>
                <a:hlinkClick r:id="rId6"/>
              </a:rPr>
              <a:t> </a:t>
            </a:r>
            <a:r>
              <a:rPr lang="fr-FR" sz="1300" spc="-10" dirty="0">
                <a:latin typeface="Marianne" panose="02000000000000000000" pitchFamily="2" charset="0"/>
                <a:cs typeface="Verdana"/>
              </a:rPr>
              <a:t>r</a:t>
            </a:r>
            <a:r>
              <a:rPr sz="1300" spc="-10" dirty="0" err="1">
                <a:latin typeface="Marianne" panose="02000000000000000000" pitchFamily="2" charset="0"/>
                <a:cs typeface="Verdana"/>
              </a:rPr>
              <a:t>elatif</a:t>
            </a:r>
            <a:r>
              <a:rPr sz="1300" spc="-105" dirty="0">
                <a:latin typeface="Marianne" panose="02000000000000000000" pitchFamily="2" charset="0"/>
                <a:cs typeface="Verdana"/>
              </a:rPr>
              <a:t> </a:t>
            </a:r>
            <a:r>
              <a:rPr sz="1300" spc="-55" dirty="0">
                <a:latin typeface="Marianne" panose="02000000000000000000" pitchFamily="2" charset="0"/>
                <a:cs typeface="Verdana"/>
              </a:rPr>
              <a:t>à</a:t>
            </a:r>
            <a:r>
              <a:rPr sz="1300" spc="-120" dirty="0">
                <a:latin typeface="Marianne" panose="02000000000000000000" pitchFamily="2" charset="0"/>
                <a:cs typeface="Verdana"/>
              </a:rPr>
              <a:t> </a:t>
            </a:r>
            <a:r>
              <a:rPr sz="1300" spc="-15" dirty="0">
                <a:latin typeface="Marianne" panose="02000000000000000000" pitchFamily="2" charset="0"/>
                <a:cs typeface="Verdana"/>
              </a:rPr>
              <a:t>l’accessibilité</a:t>
            </a:r>
            <a:r>
              <a:rPr sz="1300" spc="-80" dirty="0">
                <a:latin typeface="Marianne" panose="02000000000000000000" pitchFamily="2" charset="0"/>
                <a:cs typeface="Verdana"/>
              </a:rPr>
              <a:t> </a:t>
            </a:r>
            <a:r>
              <a:rPr sz="1300" spc="-30" dirty="0">
                <a:latin typeface="Marianne" panose="02000000000000000000" pitchFamily="2" charset="0"/>
                <a:cs typeface="Verdana"/>
              </a:rPr>
              <a:t>des</a:t>
            </a:r>
            <a:r>
              <a:rPr sz="1300" spc="-95" dirty="0">
                <a:latin typeface="Marianne" panose="02000000000000000000" pitchFamily="2" charset="0"/>
                <a:cs typeface="Verdana"/>
              </a:rPr>
              <a:t> </a:t>
            </a:r>
            <a:r>
              <a:rPr sz="1300" spc="-70" dirty="0">
                <a:latin typeface="Marianne" panose="02000000000000000000" pitchFamily="2" charset="0"/>
                <a:cs typeface="Verdana"/>
              </a:rPr>
              <a:t>ERP</a:t>
            </a:r>
            <a:r>
              <a:rPr sz="1300" spc="-90" dirty="0">
                <a:latin typeface="Marianne" panose="02000000000000000000" pitchFamily="2" charset="0"/>
                <a:cs typeface="Verdana"/>
              </a:rPr>
              <a:t> </a:t>
            </a:r>
            <a:r>
              <a:rPr sz="1300" spc="5" dirty="0">
                <a:latin typeface="Marianne" panose="02000000000000000000" pitchFamily="2" charset="0"/>
                <a:cs typeface="Verdana"/>
              </a:rPr>
              <a:t>et</a:t>
            </a:r>
            <a:r>
              <a:rPr sz="1300" spc="-105" dirty="0">
                <a:latin typeface="Marianne" panose="02000000000000000000" pitchFamily="2" charset="0"/>
                <a:cs typeface="Verdana"/>
              </a:rPr>
              <a:t> </a:t>
            </a:r>
            <a:r>
              <a:rPr sz="1300" spc="-25" dirty="0">
                <a:latin typeface="Marianne" panose="02000000000000000000" pitchFamily="2" charset="0"/>
                <a:cs typeface="Verdana"/>
              </a:rPr>
              <a:t>installations</a:t>
            </a:r>
            <a:r>
              <a:rPr sz="1300" spc="-60" dirty="0">
                <a:latin typeface="Marianne" panose="02000000000000000000" pitchFamily="2" charset="0"/>
                <a:cs typeface="Verdana"/>
              </a:rPr>
              <a:t> </a:t>
            </a:r>
            <a:r>
              <a:rPr sz="1300" spc="-35" dirty="0">
                <a:latin typeface="Marianne" panose="02000000000000000000" pitchFamily="2" charset="0"/>
                <a:cs typeface="Verdana"/>
              </a:rPr>
              <a:t>ouvertes</a:t>
            </a:r>
            <a:r>
              <a:rPr sz="1300" spc="-95" dirty="0">
                <a:latin typeface="Marianne" panose="02000000000000000000" pitchFamily="2" charset="0"/>
                <a:cs typeface="Verdana"/>
              </a:rPr>
              <a:t> </a:t>
            </a:r>
            <a:r>
              <a:rPr sz="1300" spc="-50" dirty="0">
                <a:latin typeface="Marianne" panose="02000000000000000000" pitchFamily="2" charset="0"/>
                <a:cs typeface="Verdana"/>
              </a:rPr>
              <a:t>au </a:t>
            </a:r>
            <a:r>
              <a:rPr sz="1300" spc="-440" dirty="0">
                <a:latin typeface="Marianne" panose="02000000000000000000" pitchFamily="2" charset="0"/>
                <a:cs typeface="Verdana"/>
              </a:rPr>
              <a:t> </a:t>
            </a:r>
            <a:r>
              <a:rPr sz="1300" spc="5" dirty="0">
                <a:latin typeface="Marianne" panose="02000000000000000000" pitchFamily="2" charset="0"/>
                <a:cs typeface="Lucida Sans Unicode"/>
              </a:rPr>
              <a:t>p</a:t>
            </a:r>
            <a:r>
              <a:rPr sz="1300" spc="-5" dirty="0">
                <a:latin typeface="Marianne" panose="02000000000000000000" pitchFamily="2" charset="0"/>
                <a:cs typeface="Lucida Sans Unicode"/>
              </a:rPr>
              <a:t>u</a:t>
            </a:r>
            <a:r>
              <a:rPr sz="1300" spc="25" dirty="0">
                <a:latin typeface="Marianne" panose="02000000000000000000" pitchFamily="2" charset="0"/>
                <a:cs typeface="Lucida Sans Unicode"/>
              </a:rPr>
              <a:t>b</a:t>
            </a:r>
            <a:r>
              <a:rPr sz="1300" spc="-35" dirty="0">
                <a:latin typeface="Marianne" panose="02000000000000000000" pitchFamily="2" charset="0"/>
                <a:cs typeface="Lucida Sans Unicode"/>
              </a:rPr>
              <a:t>li</a:t>
            </a:r>
            <a:r>
              <a:rPr sz="1300" spc="55" dirty="0">
                <a:latin typeface="Marianne" panose="02000000000000000000" pitchFamily="2" charset="0"/>
                <a:cs typeface="Lucida Sans Unicode"/>
              </a:rPr>
              <a:t>c</a:t>
            </a:r>
            <a:r>
              <a:rPr sz="1300" spc="-35" dirty="0">
                <a:latin typeface="Marianne" panose="02000000000000000000" pitchFamily="2" charset="0"/>
                <a:cs typeface="Lucida Sans Unicode"/>
              </a:rPr>
              <a:t> </a:t>
            </a:r>
            <a:r>
              <a:rPr sz="1300" spc="-40" dirty="0">
                <a:latin typeface="Marianne" panose="02000000000000000000" pitchFamily="2" charset="0"/>
                <a:cs typeface="Lucida Sans Unicode"/>
              </a:rPr>
              <a:t>exi</a:t>
            </a:r>
            <a:r>
              <a:rPr sz="1300" spc="5" dirty="0">
                <a:latin typeface="Marianne" panose="02000000000000000000" pitchFamily="2" charset="0"/>
                <a:cs typeface="Lucida Sans Unicode"/>
              </a:rPr>
              <a:t>stant</a:t>
            </a:r>
            <a:r>
              <a:rPr sz="1300" spc="-40" dirty="0">
                <a:latin typeface="Marianne" panose="02000000000000000000" pitchFamily="2" charset="0"/>
                <a:cs typeface="Lucida Sans Unicode"/>
              </a:rPr>
              <a:t> </a:t>
            </a:r>
            <a:r>
              <a:rPr sz="1300" spc="10" dirty="0">
                <a:latin typeface="Marianne" panose="02000000000000000000" pitchFamily="2" charset="0"/>
                <a:cs typeface="Lucida Sans Unicode"/>
              </a:rPr>
              <a:t>(MT</a:t>
            </a:r>
            <a:r>
              <a:rPr sz="1300" spc="15" dirty="0">
                <a:latin typeface="Marianne" panose="02000000000000000000" pitchFamily="2" charset="0"/>
                <a:cs typeface="Lucida Sans Unicode"/>
              </a:rPr>
              <a:t>E</a:t>
            </a:r>
            <a:r>
              <a:rPr sz="1300" spc="-360" dirty="0">
                <a:latin typeface="Marianne" panose="02000000000000000000" pitchFamily="2" charset="0"/>
                <a:cs typeface="Lucida Sans Unicode"/>
              </a:rPr>
              <a:t>-</a:t>
            </a:r>
            <a:r>
              <a:rPr sz="1300" spc="35" dirty="0">
                <a:latin typeface="Marianne" panose="02000000000000000000" pitchFamily="2" charset="0"/>
                <a:cs typeface="Lucida Sans Unicode"/>
              </a:rPr>
              <a:t>CT</a:t>
            </a:r>
            <a:r>
              <a:rPr sz="1300" spc="-60" dirty="0">
                <a:latin typeface="Marianne" panose="02000000000000000000" pitchFamily="2" charset="0"/>
                <a:cs typeface="Lucida Sans Unicode"/>
              </a:rPr>
              <a:t> </a:t>
            </a:r>
            <a:r>
              <a:rPr sz="1300" spc="-130" dirty="0">
                <a:latin typeface="Marianne" panose="02000000000000000000" pitchFamily="2" charset="0"/>
                <a:cs typeface="Verdana"/>
              </a:rPr>
              <a:t>–</a:t>
            </a:r>
            <a:r>
              <a:rPr sz="1300" spc="-105" dirty="0">
                <a:latin typeface="Marianne" panose="02000000000000000000" pitchFamily="2" charset="0"/>
                <a:cs typeface="Verdana"/>
              </a:rPr>
              <a:t> </a:t>
            </a:r>
            <a:r>
              <a:rPr sz="1300" spc="50" dirty="0">
                <a:latin typeface="Marianne" panose="02000000000000000000" pitchFamily="2" charset="0"/>
                <a:cs typeface="Lucida Sans Unicode"/>
              </a:rPr>
              <a:t>D</a:t>
            </a:r>
            <a:r>
              <a:rPr sz="1300" spc="25" dirty="0">
                <a:latin typeface="Marianne" panose="02000000000000000000" pitchFamily="2" charset="0"/>
                <a:cs typeface="Lucida Sans Unicode"/>
              </a:rPr>
              <a:t>MA)</a:t>
            </a:r>
            <a:endParaRPr lang="fr-FR" sz="1300" spc="25" dirty="0">
              <a:latin typeface="Marianne" panose="02000000000000000000" pitchFamily="2" charset="0"/>
              <a:cs typeface="Lucida Sans Unicode"/>
            </a:endParaRPr>
          </a:p>
          <a:p>
            <a:pPr marL="299085" marR="5080" indent="-287020" algn="just">
              <a:lnSpc>
                <a:spcPct val="100000"/>
              </a:lnSpc>
              <a:spcBef>
                <a:spcPts val="95"/>
              </a:spcBef>
              <a:buClr>
                <a:srgbClr val="000000"/>
              </a:buClr>
              <a:buFont typeface="Arial MT"/>
              <a:buChar char="•"/>
              <a:tabLst>
                <a:tab pos="299720" algn="l"/>
              </a:tabLst>
            </a:pPr>
            <a:endParaRPr lang="fr-FR" sz="1300" spc="25" dirty="0">
              <a:latin typeface="Marianne" panose="02000000000000000000" pitchFamily="2" charset="0"/>
              <a:cs typeface="Lucida Sans Unicode"/>
            </a:endParaRPr>
          </a:p>
          <a:p>
            <a:pPr marL="299085" marR="5080" indent="-287020" algn="just">
              <a:lnSpc>
                <a:spcPct val="100000"/>
              </a:lnSpc>
              <a:spcBef>
                <a:spcPts val="95"/>
              </a:spcBef>
              <a:buClr>
                <a:srgbClr val="000000"/>
              </a:buClr>
              <a:buFont typeface="Arial MT"/>
              <a:buChar char="•"/>
              <a:tabLst>
                <a:tab pos="299720" algn="l"/>
              </a:tabLst>
            </a:pPr>
            <a:r>
              <a:rPr lang="fr-FR" sz="1300" dirty="0">
                <a:latin typeface="Marianne" panose="02000000000000000000" pitchFamily="2" charset="0"/>
                <a:cs typeface="Lucida Sans Unicode"/>
                <a:hlinkClick r:id="rId7"/>
              </a:rPr>
              <a:t>Le schéma départemental 2024-2028 en faveur des personnes âgées et des personnes en situation de handicap </a:t>
            </a:r>
            <a:r>
              <a:rPr lang="fr-FR" sz="1300" dirty="0">
                <a:latin typeface="Marianne" panose="02000000000000000000" pitchFamily="2" charset="0"/>
                <a:cs typeface="Lucida Sans Unicode"/>
              </a:rPr>
              <a:t>constitue le socle de la politique d'autonomie au sein du département. Le conseil départemental de Haute-Garonne propose deux versions accessibles (à lire ou à télécharger) : en </a:t>
            </a:r>
            <a:r>
              <a:rPr lang="fr-FR" sz="1300" dirty="0">
                <a:latin typeface="Marianne" panose="02000000000000000000" pitchFamily="2" charset="0"/>
                <a:cs typeface="Lucida Sans Unicode"/>
                <a:hlinkClick r:id="rId8"/>
              </a:rPr>
              <a:t>FALC</a:t>
            </a:r>
            <a:r>
              <a:rPr lang="fr-FR" sz="1300" dirty="0">
                <a:latin typeface="Marianne" panose="02000000000000000000" pitchFamily="2" charset="0"/>
                <a:cs typeface="Lucida Sans Unicode"/>
              </a:rPr>
              <a:t> (Facile à lire et à comprendre) ou en </a:t>
            </a:r>
            <a:r>
              <a:rPr lang="fr-FR" sz="1300" dirty="0">
                <a:latin typeface="Marianne" panose="02000000000000000000" pitchFamily="2" charset="0"/>
                <a:cs typeface="Lucida Sans Unicode"/>
                <a:hlinkClick r:id="rId9"/>
              </a:rPr>
              <a:t>CAA</a:t>
            </a:r>
            <a:r>
              <a:rPr lang="fr-FR" sz="1300" dirty="0">
                <a:latin typeface="Marianne" panose="02000000000000000000" pitchFamily="2" charset="0"/>
                <a:cs typeface="Lucida Sans Unicode"/>
              </a:rPr>
              <a:t> (Communication alternative et améliorée).</a:t>
            </a:r>
            <a:endParaRPr sz="1300" dirty="0">
              <a:latin typeface="Marianne" panose="02000000000000000000" pitchFamily="2" charset="0"/>
              <a:cs typeface="Lucida Sans Unicode"/>
            </a:endParaRPr>
          </a:p>
          <a:p>
            <a:pPr marL="299085" marR="216535" indent="-287020">
              <a:lnSpc>
                <a:spcPct val="100000"/>
              </a:lnSpc>
              <a:spcBef>
                <a:spcPts val="1565"/>
              </a:spcBef>
              <a:buClr>
                <a:srgbClr val="000000"/>
              </a:buClr>
              <a:buFont typeface="Arial MT"/>
              <a:buChar char="•"/>
              <a:tabLst>
                <a:tab pos="299085" algn="l"/>
                <a:tab pos="299720" algn="l"/>
              </a:tabLst>
            </a:pPr>
            <a:r>
              <a:rPr sz="1300" u="sng" spc="15" dirty="0">
                <a:solidFill>
                  <a:srgbClr val="0462C1"/>
                </a:solidFill>
                <a:uFill>
                  <a:solidFill>
                    <a:srgbClr val="0462C1"/>
                  </a:solidFill>
                </a:uFill>
                <a:latin typeface="Marianne" panose="02000000000000000000" pitchFamily="2" charset="0"/>
                <a:cs typeface="Lucida Sans Unicode"/>
                <a:hlinkClick r:id="rId10"/>
              </a:rPr>
              <a:t>Un </a:t>
            </a:r>
            <a:r>
              <a:rPr sz="1300" u="sng" spc="-20" dirty="0">
                <a:solidFill>
                  <a:srgbClr val="0462C1"/>
                </a:solidFill>
                <a:uFill>
                  <a:solidFill>
                    <a:srgbClr val="0462C1"/>
                  </a:solidFill>
                </a:uFill>
                <a:latin typeface="Marianne" panose="02000000000000000000" pitchFamily="2" charset="0"/>
                <a:cs typeface="Lucida Sans Unicode"/>
                <a:hlinkClick r:id="rId10"/>
              </a:rPr>
              <a:t>guide </a:t>
            </a:r>
            <a:r>
              <a:rPr sz="1300" u="sng" dirty="0">
                <a:solidFill>
                  <a:srgbClr val="0462C1"/>
                </a:solidFill>
                <a:uFill>
                  <a:solidFill>
                    <a:srgbClr val="0462C1"/>
                  </a:solidFill>
                </a:uFill>
                <a:latin typeface="Marianne" panose="02000000000000000000" pitchFamily="2" charset="0"/>
                <a:cs typeface="Lucida Sans Unicode"/>
                <a:hlinkClick r:id="rId10"/>
              </a:rPr>
              <a:t>pour </a:t>
            </a:r>
            <a:r>
              <a:rPr sz="1300" u="sng" spc="-30" dirty="0">
                <a:solidFill>
                  <a:srgbClr val="0462C1"/>
                </a:solidFill>
                <a:uFill>
                  <a:solidFill>
                    <a:srgbClr val="0462C1"/>
                  </a:solidFill>
                </a:uFill>
                <a:latin typeface="Marianne" panose="02000000000000000000" pitchFamily="2" charset="0"/>
                <a:cs typeface="Lucida Sans Unicode"/>
                <a:hlinkClick r:id="rId10"/>
              </a:rPr>
              <a:t>se </a:t>
            </a:r>
            <a:r>
              <a:rPr sz="1300" u="sng" spc="5" dirty="0">
                <a:solidFill>
                  <a:srgbClr val="0462C1"/>
                </a:solidFill>
                <a:uFill>
                  <a:solidFill>
                    <a:srgbClr val="0462C1"/>
                  </a:solidFill>
                </a:uFill>
                <a:latin typeface="Marianne" panose="02000000000000000000" pitchFamily="2" charset="0"/>
                <a:cs typeface="Lucida Sans Unicode"/>
                <a:hlinkClick r:id="rId10"/>
              </a:rPr>
              <a:t>faciliter </a:t>
            </a:r>
            <a:r>
              <a:rPr sz="1300" u="sng" spc="-15" dirty="0">
                <a:solidFill>
                  <a:srgbClr val="0462C1"/>
                </a:solidFill>
                <a:uFill>
                  <a:solidFill>
                    <a:srgbClr val="0462C1"/>
                  </a:solidFill>
                </a:uFill>
                <a:latin typeface="Marianne" panose="02000000000000000000" pitchFamily="2" charset="0"/>
                <a:cs typeface="Lucida Sans Unicode"/>
                <a:hlinkClick r:id="rId10"/>
              </a:rPr>
              <a:t>la </a:t>
            </a:r>
            <a:r>
              <a:rPr sz="1300" u="sng" spc="-10" dirty="0">
                <a:solidFill>
                  <a:srgbClr val="0462C1"/>
                </a:solidFill>
                <a:uFill>
                  <a:solidFill>
                    <a:srgbClr val="0462C1"/>
                  </a:solidFill>
                </a:uFill>
                <a:latin typeface="Marianne" panose="02000000000000000000" pitchFamily="2" charset="0"/>
                <a:cs typeface="Lucida Sans Unicode"/>
                <a:hlinkClick r:id="rId10"/>
              </a:rPr>
              <a:t>ville </a:t>
            </a:r>
            <a:r>
              <a:rPr sz="1300" spc="10" dirty="0">
                <a:latin typeface="Marianne" panose="02000000000000000000" pitchFamily="2" charset="0"/>
                <a:cs typeface="Lucida Sans Unicode"/>
              </a:rPr>
              <a:t>Recensement </a:t>
            </a:r>
            <a:r>
              <a:rPr sz="1300" spc="-10" dirty="0">
                <a:latin typeface="Marianne" panose="02000000000000000000" pitchFamily="2" charset="0"/>
                <a:cs typeface="Lucida Sans Unicode"/>
              </a:rPr>
              <a:t>des </a:t>
            </a:r>
            <a:r>
              <a:rPr sz="1300" spc="10" dirty="0">
                <a:latin typeface="Marianne" panose="02000000000000000000" pitchFamily="2" charset="0"/>
                <a:cs typeface="Lucida Sans Unicode"/>
              </a:rPr>
              <a:t>commerces </a:t>
            </a:r>
            <a:r>
              <a:rPr sz="1300" spc="40" dirty="0">
                <a:latin typeface="Marianne" panose="02000000000000000000" pitchFamily="2" charset="0"/>
                <a:cs typeface="Lucida Sans Unicode"/>
              </a:rPr>
              <a:t>et </a:t>
            </a:r>
            <a:r>
              <a:rPr sz="1300" spc="-15" dirty="0">
                <a:latin typeface="Marianne" panose="02000000000000000000" pitchFamily="2" charset="0"/>
                <a:cs typeface="Lucida Sans Unicode"/>
              </a:rPr>
              <a:t>des </a:t>
            </a:r>
            <a:r>
              <a:rPr sz="1300" spc="-10" dirty="0">
                <a:latin typeface="Marianne" panose="02000000000000000000" pitchFamily="2" charset="0"/>
                <a:cs typeface="Lucida Sans Unicode"/>
              </a:rPr>
              <a:t> </a:t>
            </a:r>
            <a:r>
              <a:rPr sz="1300" spc="-15" dirty="0">
                <a:latin typeface="Marianne" panose="02000000000000000000" pitchFamily="2" charset="0"/>
                <a:cs typeface="Verdana"/>
              </a:rPr>
              <a:t>informations</a:t>
            </a:r>
            <a:r>
              <a:rPr sz="1300" spc="-70" dirty="0">
                <a:latin typeface="Marianne" panose="02000000000000000000" pitchFamily="2" charset="0"/>
                <a:cs typeface="Verdana"/>
              </a:rPr>
              <a:t> </a:t>
            </a:r>
            <a:r>
              <a:rPr sz="1300" spc="-30" dirty="0">
                <a:latin typeface="Marianne" panose="02000000000000000000" pitchFamily="2" charset="0"/>
                <a:cs typeface="Verdana"/>
              </a:rPr>
              <a:t>utiles</a:t>
            </a:r>
            <a:r>
              <a:rPr sz="1300" spc="-90" dirty="0">
                <a:latin typeface="Marianne" panose="02000000000000000000" pitchFamily="2" charset="0"/>
                <a:cs typeface="Verdana"/>
              </a:rPr>
              <a:t> </a:t>
            </a:r>
            <a:r>
              <a:rPr sz="1300" spc="-5" dirty="0">
                <a:latin typeface="Marianne" panose="02000000000000000000" pitchFamily="2" charset="0"/>
                <a:cs typeface="Verdana"/>
              </a:rPr>
              <a:t>pour</a:t>
            </a:r>
            <a:r>
              <a:rPr sz="1300" spc="-75" dirty="0">
                <a:latin typeface="Marianne" panose="02000000000000000000" pitchFamily="2" charset="0"/>
                <a:cs typeface="Verdana"/>
              </a:rPr>
              <a:t> </a:t>
            </a:r>
            <a:r>
              <a:rPr sz="1300" spc="-55" dirty="0">
                <a:latin typeface="Marianne" panose="02000000000000000000" pitchFamily="2" charset="0"/>
                <a:cs typeface="Verdana"/>
              </a:rPr>
              <a:t>s’y</a:t>
            </a:r>
            <a:r>
              <a:rPr sz="1300" spc="-110" dirty="0">
                <a:latin typeface="Marianne" panose="02000000000000000000" pitchFamily="2" charset="0"/>
                <a:cs typeface="Verdana"/>
              </a:rPr>
              <a:t> </a:t>
            </a:r>
            <a:r>
              <a:rPr sz="1300" spc="-20" dirty="0">
                <a:latin typeface="Marianne" panose="02000000000000000000" pitchFamily="2" charset="0"/>
                <a:cs typeface="Verdana"/>
              </a:rPr>
              <a:t>rendre</a:t>
            </a:r>
            <a:r>
              <a:rPr sz="1300" spc="-105" dirty="0">
                <a:latin typeface="Marianne" panose="02000000000000000000" pitchFamily="2" charset="0"/>
                <a:cs typeface="Verdana"/>
              </a:rPr>
              <a:t> </a:t>
            </a:r>
            <a:r>
              <a:rPr sz="1300" spc="-40" dirty="0">
                <a:latin typeface="Marianne" panose="02000000000000000000" pitchFamily="2" charset="0"/>
                <a:cs typeface="Verdana"/>
              </a:rPr>
              <a:t>ainsi</a:t>
            </a:r>
            <a:r>
              <a:rPr sz="1300" spc="-85" dirty="0">
                <a:latin typeface="Marianne" panose="02000000000000000000" pitchFamily="2" charset="0"/>
                <a:cs typeface="Verdana"/>
              </a:rPr>
              <a:t> </a:t>
            </a:r>
            <a:r>
              <a:rPr sz="1300" spc="-10" dirty="0">
                <a:latin typeface="Marianne" panose="02000000000000000000" pitchFamily="2" charset="0"/>
                <a:cs typeface="Verdana"/>
              </a:rPr>
              <a:t>que</a:t>
            </a:r>
            <a:r>
              <a:rPr sz="1300" spc="-75" dirty="0">
                <a:latin typeface="Marianne" panose="02000000000000000000" pitchFamily="2" charset="0"/>
                <a:cs typeface="Verdana"/>
              </a:rPr>
              <a:t> </a:t>
            </a:r>
            <a:r>
              <a:rPr sz="1300" spc="-15" dirty="0">
                <a:latin typeface="Marianne" panose="02000000000000000000" pitchFamily="2" charset="0"/>
                <a:cs typeface="Verdana"/>
              </a:rPr>
              <a:t>l’accessibilité</a:t>
            </a:r>
            <a:r>
              <a:rPr sz="1300" spc="-80" dirty="0">
                <a:latin typeface="Marianne" panose="02000000000000000000" pitchFamily="2" charset="0"/>
                <a:cs typeface="Verdana"/>
              </a:rPr>
              <a:t> </a:t>
            </a:r>
            <a:r>
              <a:rPr sz="1300" spc="-30" dirty="0">
                <a:latin typeface="Marianne" panose="02000000000000000000" pitchFamily="2" charset="0"/>
                <a:cs typeface="Verdana"/>
              </a:rPr>
              <a:t>(Communauté </a:t>
            </a:r>
            <a:r>
              <a:rPr sz="1300" spc="-440" dirty="0">
                <a:latin typeface="Marianne" panose="02000000000000000000" pitchFamily="2" charset="0"/>
                <a:cs typeface="Verdana"/>
              </a:rPr>
              <a:t> </a:t>
            </a:r>
            <a:r>
              <a:rPr sz="1300" dirty="0">
                <a:latin typeface="Marianne" panose="02000000000000000000" pitchFamily="2" charset="0"/>
                <a:cs typeface="Lucida Sans Unicode"/>
              </a:rPr>
              <a:t>urbaine</a:t>
            </a:r>
            <a:r>
              <a:rPr sz="1300" spc="-60" dirty="0">
                <a:latin typeface="Marianne" panose="02000000000000000000" pitchFamily="2" charset="0"/>
                <a:cs typeface="Lucida Sans Unicode"/>
              </a:rPr>
              <a:t> </a:t>
            </a:r>
            <a:r>
              <a:rPr sz="1300" spc="30" dirty="0">
                <a:latin typeface="Marianne" panose="02000000000000000000" pitchFamily="2" charset="0"/>
                <a:cs typeface="Lucida Sans Unicode"/>
              </a:rPr>
              <a:t>de</a:t>
            </a:r>
            <a:r>
              <a:rPr sz="1300" spc="-55" dirty="0">
                <a:latin typeface="Marianne" panose="02000000000000000000" pitchFamily="2" charset="0"/>
                <a:cs typeface="Lucida Sans Unicode"/>
              </a:rPr>
              <a:t> </a:t>
            </a:r>
            <a:r>
              <a:rPr sz="1300" dirty="0">
                <a:latin typeface="Marianne" panose="02000000000000000000" pitchFamily="2" charset="0"/>
                <a:cs typeface="Lucida Sans Unicode"/>
              </a:rPr>
              <a:t>Dunkerque)</a:t>
            </a:r>
          </a:p>
        </p:txBody>
      </p:sp>
      <p:pic>
        <p:nvPicPr>
          <p:cNvPr id="9" name="Image 8"/>
          <p:cNvPicPr>
            <a:picLocks noChangeAspect="1"/>
          </p:cNvPicPr>
          <p:nvPr/>
        </p:nvPicPr>
        <p:blipFill rotWithShape="1">
          <a:blip r:embed="rId11"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11" name="Image 10"/>
          <p:cNvPicPr>
            <a:picLocks noChangeAspect="1"/>
          </p:cNvPicPr>
          <p:nvPr/>
        </p:nvPicPr>
        <p:blipFill rotWithShape="1">
          <a:blip r:embed="rId12"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sp>
        <p:nvSpPr>
          <p:cNvPr id="7" name="Espace réservé du numéro de diapositive 6">
            <a:extLst>
              <a:ext uri="{FF2B5EF4-FFF2-40B4-BE49-F238E27FC236}">
                <a16:creationId xmlns:a16="http://schemas.microsoft.com/office/drawing/2014/main" id="{86395F69-412E-2201-7F18-624253F274D8}"/>
              </a:ext>
            </a:extLst>
          </p:cNvPr>
          <p:cNvSpPr>
            <a:spLocks noGrp="1"/>
          </p:cNvSpPr>
          <p:nvPr>
            <p:ph type="sldNum" sz="quarter" idx="7"/>
          </p:nvPr>
        </p:nvSpPr>
        <p:spPr>
          <a:xfrm>
            <a:off x="8778240" y="6377940"/>
            <a:ext cx="2804160" cy="276999"/>
          </a:xfrm>
        </p:spPr>
        <p:txBody>
          <a:bodyPr/>
          <a:lstStyle/>
          <a:p>
            <a:fld id="{B6F15528-21DE-4FAA-801E-634DDDAF4B2B}" type="slidenum">
              <a:rPr lang="fr-FR" smtClean="0">
                <a:latin typeface="Marianne" panose="02000000000000000000" pitchFamily="2" charset="0"/>
              </a:rPr>
              <a:t>8</a:t>
            </a:fld>
            <a:endParaRPr lang="fr-FR" dirty="0">
              <a:latin typeface="Marianne" panose="02000000000000000000" pitchFamily="2" charset="0"/>
            </a:endParaRPr>
          </a:p>
        </p:txBody>
      </p:sp>
      <p:sp>
        <p:nvSpPr>
          <p:cNvPr id="12" name="object 3">
            <a:extLst>
              <a:ext uri="{FF2B5EF4-FFF2-40B4-BE49-F238E27FC236}">
                <a16:creationId xmlns:a16="http://schemas.microsoft.com/office/drawing/2014/main" id="{532298A1-481F-4921-DEF4-4ECB45825418}"/>
              </a:ext>
            </a:extLst>
          </p:cNvPr>
          <p:cNvSpPr txBox="1"/>
          <p:nvPr/>
        </p:nvSpPr>
        <p:spPr>
          <a:xfrm>
            <a:off x="7239000" y="4395703"/>
            <a:ext cx="2590801" cy="212238"/>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Marianne" panose="02000000000000000000" pitchFamily="2" charset="0"/>
                <a:cs typeface="Arial"/>
              </a:rPr>
              <a:t>Accessibilité</a:t>
            </a:r>
            <a:r>
              <a:rPr sz="1300" b="1" spc="5" dirty="0">
                <a:latin typeface="Marianne" panose="02000000000000000000" pitchFamily="2" charset="0"/>
                <a:cs typeface="Arial"/>
              </a:rPr>
              <a:t> </a:t>
            </a:r>
            <a:r>
              <a:rPr lang="fr-FR" sz="1300" b="1" spc="20" dirty="0">
                <a:latin typeface="Marianne" panose="02000000000000000000" pitchFamily="2" charset="0"/>
                <a:cs typeface="Arial"/>
              </a:rPr>
              <a:t>par la pédagogie </a:t>
            </a:r>
            <a:r>
              <a:rPr sz="1300" b="1" spc="-85" dirty="0">
                <a:latin typeface="Marianne" panose="02000000000000000000" pitchFamily="2" charset="0"/>
                <a:cs typeface="Arial"/>
              </a:rPr>
              <a:t>:</a:t>
            </a:r>
            <a:endParaRPr sz="1300" dirty="0">
              <a:latin typeface="Marianne" panose="02000000000000000000" pitchFamily="2" charset="0"/>
              <a:cs typeface="Arial"/>
            </a:endParaRPr>
          </a:p>
        </p:txBody>
      </p:sp>
      <p:sp>
        <p:nvSpPr>
          <p:cNvPr id="14" name="ZoneTexte 13">
            <a:extLst>
              <a:ext uri="{FF2B5EF4-FFF2-40B4-BE49-F238E27FC236}">
                <a16:creationId xmlns:a16="http://schemas.microsoft.com/office/drawing/2014/main" id="{9BD491A3-5D37-C4F5-4BEE-44EB4CA7759F}"/>
              </a:ext>
            </a:extLst>
          </p:cNvPr>
          <p:cNvSpPr txBox="1"/>
          <p:nvPr/>
        </p:nvSpPr>
        <p:spPr>
          <a:xfrm>
            <a:off x="7152638" y="4751219"/>
            <a:ext cx="4521835" cy="1692771"/>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latin typeface="Marianne" panose="02000000000000000000" pitchFamily="2" charset="0"/>
                <a:hlinkClick r:id="rId13"/>
              </a:rPr>
              <a:t>Inclusif</a:t>
            </a:r>
            <a:r>
              <a:rPr lang="fr-FR" sz="1300" dirty="0">
                <a:latin typeface="Marianne" panose="02000000000000000000" pitchFamily="2" charset="0"/>
              </a:rPr>
              <a:t> : le jeu inclusif de la métropole de Lyon pour aborder de manière ludique la thématique de l’inclusivité numérique</a:t>
            </a:r>
          </a:p>
          <a:p>
            <a:pPr marL="285750" indent="-285750" algn="just">
              <a:buFont typeface="Arial" panose="020B0604020202020204" pitchFamily="34" charset="0"/>
              <a:buChar char="•"/>
            </a:pPr>
            <a:endParaRPr lang="fr-FR" sz="1300" dirty="0">
              <a:latin typeface="Marianne" panose="02000000000000000000" pitchFamily="2" charset="0"/>
            </a:endParaRPr>
          </a:p>
          <a:p>
            <a:pPr marL="285750" indent="-285750" algn="just">
              <a:buFont typeface="Arial" panose="020B0604020202020204" pitchFamily="34" charset="0"/>
              <a:buChar char="•"/>
            </a:pPr>
            <a:r>
              <a:rPr lang="fr-FR" sz="1300" dirty="0">
                <a:latin typeface="Marianne" panose="02000000000000000000" pitchFamily="2" charset="0"/>
                <a:hlinkClick r:id="rId14"/>
              </a:rPr>
              <a:t>Jeu de l’organisation de l’amélioration de l’accessibilité (OAA) </a:t>
            </a:r>
            <a:r>
              <a:rPr lang="fr-FR" sz="1300" dirty="0">
                <a:latin typeface="Marianne" panose="02000000000000000000" pitchFamily="2" charset="0"/>
              </a:rPr>
              <a:t>vous guide dans la mise en accessibilité de votre service numérique (DesignGouv)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9646" y="1946823"/>
            <a:ext cx="7198995" cy="2929007"/>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Marianne" panose="02000000000000000000" pitchFamily="2" charset="0"/>
                <a:cs typeface="Arial"/>
              </a:rPr>
              <a:t>Sensibiliser</a:t>
            </a:r>
            <a:r>
              <a:rPr sz="1200" b="1" spc="-25" dirty="0">
                <a:latin typeface="Marianne" panose="02000000000000000000" pitchFamily="2" charset="0"/>
                <a:cs typeface="Arial"/>
              </a:rPr>
              <a:t> </a:t>
            </a:r>
            <a:r>
              <a:rPr sz="1200" b="1" dirty="0">
                <a:latin typeface="Marianne" panose="02000000000000000000" pitchFamily="2" charset="0"/>
                <a:cs typeface="Arial"/>
              </a:rPr>
              <a:t>aux</a:t>
            </a:r>
            <a:r>
              <a:rPr sz="1200" b="1" spc="-15" dirty="0">
                <a:latin typeface="Marianne" panose="02000000000000000000" pitchFamily="2" charset="0"/>
                <a:cs typeface="Arial"/>
              </a:rPr>
              <a:t> </a:t>
            </a:r>
            <a:r>
              <a:rPr sz="1200" b="1" dirty="0">
                <a:latin typeface="Marianne" panose="02000000000000000000" pitchFamily="2" charset="0"/>
                <a:cs typeface="Arial"/>
              </a:rPr>
              <a:t>bonnes</a:t>
            </a:r>
            <a:r>
              <a:rPr sz="1200" b="1" spc="-5" dirty="0">
                <a:latin typeface="Marianne" panose="02000000000000000000" pitchFamily="2" charset="0"/>
                <a:cs typeface="Arial"/>
              </a:rPr>
              <a:t> </a:t>
            </a:r>
            <a:r>
              <a:rPr sz="1200" b="1" spc="15" dirty="0">
                <a:latin typeface="Marianne" panose="02000000000000000000" pitchFamily="2" charset="0"/>
                <a:cs typeface="Arial"/>
              </a:rPr>
              <a:t>pratiques</a:t>
            </a:r>
            <a:r>
              <a:rPr sz="1200" b="1" spc="-25" dirty="0">
                <a:latin typeface="Marianne" panose="02000000000000000000" pitchFamily="2" charset="0"/>
                <a:cs typeface="Arial"/>
              </a:rPr>
              <a:t> </a:t>
            </a:r>
            <a:r>
              <a:rPr sz="1200" b="1" spc="-80" dirty="0">
                <a:latin typeface="Marianne" panose="02000000000000000000" pitchFamily="2" charset="0"/>
                <a:cs typeface="Arial"/>
              </a:rPr>
              <a:t>:</a:t>
            </a:r>
            <a:endParaRPr sz="1200" dirty="0">
              <a:latin typeface="Marianne" panose="02000000000000000000" pitchFamily="2" charset="0"/>
              <a:cs typeface="Arial"/>
            </a:endParaRPr>
          </a:p>
          <a:p>
            <a:pPr marL="299085" marR="5080" indent="-287020">
              <a:lnSpc>
                <a:spcPct val="100000"/>
              </a:lnSpc>
              <a:spcBef>
                <a:spcPts val="1440"/>
              </a:spcBef>
              <a:buClr>
                <a:srgbClr val="000000"/>
              </a:buClr>
              <a:buFont typeface="Arial MT"/>
              <a:buChar char="•"/>
              <a:tabLst>
                <a:tab pos="299085" algn="l"/>
                <a:tab pos="299720" algn="l"/>
              </a:tabLst>
            </a:pPr>
            <a:r>
              <a:rPr lang="fr-FR" sz="1200" u="sng" spc="20" dirty="0">
                <a:solidFill>
                  <a:srgbClr val="0462C1"/>
                </a:solidFill>
                <a:uFill>
                  <a:solidFill>
                    <a:srgbClr val="0462C1"/>
                  </a:solidFill>
                </a:uFill>
                <a:latin typeface="Marianne" panose="02000000000000000000" pitchFamily="2" charset="0"/>
                <a:cs typeface="Lucida Sans Unicode"/>
                <a:hlinkClick r:id="rId2"/>
              </a:rPr>
              <a:t>P</a:t>
            </a:r>
            <a:r>
              <a:rPr sz="1200" u="sng" spc="20" dirty="0" err="1">
                <a:solidFill>
                  <a:srgbClr val="0462C1"/>
                </a:solidFill>
                <a:uFill>
                  <a:solidFill>
                    <a:srgbClr val="0462C1"/>
                  </a:solidFill>
                </a:uFill>
                <a:latin typeface="Marianne" panose="02000000000000000000" pitchFamily="2" charset="0"/>
                <a:cs typeface="Lucida Sans Unicode"/>
                <a:hlinkClick r:id="rId2"/>
              </a:rPr>
              <a:t>laquette_web_bien</a:t>
            </a:r>
            <a:r>
              <a:rPr sz="1200" u="sng" spc="-55" dirty="0">
                <a:solidFill>
                  <a:srgbClr val="0462C1"/>
                </a:solidFill>
                <a:uFill>
                  <a:solidFill>
                    <a:srgbClr val="0462C1"/>
                  </a:solidFill>
                </a:uFill>
                <a:latin typeface="Marianne" panose="02000000000000000000" pitchFamily="2" charset="0"/>
                <a:cs typeface="Lucida Sans Unicode"/>
                <a:hlinkClick r:id="rId2"/>
              </a:rPr>
              <a:t> </a:t>
            </a:r>
            <a:r>
              <a:rPr sz="1200" u="sng" spc="-5" dirty="0" err="1">
                <a:solidFill>
                  <a:srgbClr val="0462C1"/>
                </a:solidFill>
                <a:uFill>
                  <a:solidFill>
                    <a:srgbClr val="0462C1"/>
                  </a:solidFill>
                </a:uFill>
                <a:latin typeface="Marianne" panose="02000000000000000000" pitchFamily="2" charset="0"/>
                <a:cs typeface="Lucida Sans Unicode"/>
                <a:hlinkClick r:id="rId2"/>
              </a:rPr>
              <a:t>accueillir</a:t>
            </a:r>
            <a:r>
              <a:rPr sz="1200" u="sng" spc="-70" dirty="0">
                <a:solidFill>
                  <a:srgbClr val="0462C1"/>
                </a:solidFill>
                <a:uFill>
                  <a:solidFill>
                    <a:srgbClr val="0462C1"/>
                  </a:solidFill>
                </a:uFill>
                <a:latin typeface="Marianne" panose="02000000000000000000" pitchFamily="2" charset="0"/>
                <a:cs typeface="Lucida Sans Unicode"/>
                <a:hlinkClick r:id="rId2"/>
              </a:rPr>
              <a:t> </a:t>
            </a:r>
            <a:r>
              <a:rPr lang="fr-FR" sz="1200" u="sng" spc="30" dirty="0">
                <a:solidFill>
                  <a:srgbClr val="0462C1"/>
                </a:solidFill>
                <a:uFill>
                  <a:solidFill>
                    <a:srgbClr val="0462C1"/>
                  </a:solidFill>
                </a:uFill>
                <a:latin typeface="Marianne" panose="02000000000000000000" pitchFamily="2" charset="0"/>
                <a:cs typeface="Lucida Sans Unicode"/>
                <a:hlinkClick r:id="rId2"/>
              </a:rPr>
              <a:t>PSH</a:t>
            </a:r>
            <a:r>
              <a:rPr lang="fr-FR" sz="1200" spc="-15" dirty="0">
                <a:latin typeface="Marianne" panose="02000000000000000000" pitchFamily="2" charset="0"/>
                <a:cs typeface="Lucida Sans Unicode"/>
                <a:hlinkClick r:id="rId2"/>
              </a:rPr>
              <a:t> </a:t>
            </a:r>
            <a:r>
              <a:rPr lang="fr-FR" sz="1200" spc="-15" dirty="0">
                <a:latin typeface="Marianne" panose="02000000000000000000" pitchFamily="2" charset="0"/>
                <a:cs typeface="Lucida Sans Unicode"/>
              </a:rPr>
              <a:t>: C</a:t>
            </a:r>
            <a:r>
              <a:rPr sz="1200" spc="-15" dirty="0" err="1">
                <a:latin typeface="Marianne" panose="02000000000000000000" pitchFamily="2" charset="0"/>
                <a:cs typeface="Lucida Sans Unicode"/>
              </a:rPr>
              <a:t>onseils</a:t>
            </a:r>
            <a:r>
              <a:rPr sz="1200" spc="-40" dirty="0">
                <a:latin typeface="Marianne" panose="02000000000000000000" pitchFamily="2" charset="0"/>
                <a:cs typeface="Lucida Sans Unicode"/>
              </a:rPr>
              <a:t> </a:t>
            </a:r>
            <a:r>
              <a:rPr sz="1200" spc="5" dirty="0">
                <a:latin typeface="Marianne" panose="02000000000000000000" pitchFamily="2" charset="0"/>
                <a:cs typeface="Lucida Sans Unicode"/>
              </a:rPr>
              <a:t>pour</a:t>
            </a:r>
            <a:r>
              <a:rPr sz="1200" spc="-45" dirty="0">
                <a:latin typeface="Marianne" panose="02000000000000000000" pitchFamily="2" charset="0"/>
                <a:cs typeface="Lucida Sans Unicode"/>
              </a:rPr>
              <a:t> </a:t>
            </a:r>
            <a:r>
              <a:rPr sz="1200" spc="-5" dirty="0">
                <a:latin typeface="Marianne" panose="02000000000000000000" pitchFamily="2" charset="0"/>
                <a:cs typeface="Lucida Sans Unicode"/>
              </a:rPr>
              <a:t>accueillir</a:t>
            </a:r>
            <a:r>
              <a:rPr sz="1200" spc="-75" dirty="0">
                <a:latin typeface="Marianne" panose="02000000000000000000" pitchFamily="2" charset="0"/>
                <a:cs typeface="Lucida Sans Unicode"/>
              </a:rPr>
              <a:t> </a:t>
            </a:r>
            <a:r>
              <a:rPr sz="1200" dirty="0">
                <a:latin typeface="Marianne" panose="02000000000000000000" pitchFamily="2" charset="0"/>
                <a:cs typeface="Lucida Sans Unicode"/>
              </a:rPr>
              <a:t>une</a:t>
            </a:r>
            <a:r>
              <a:rPr sz="1200" spc="-20" dirty="0">
                <a:latin typeface="Marianne" panose="02000000000000000000" pitchFamily="2" charset="0"/>
                <a:cs typeface="Lucida Sans Unicode"/>
              </a:rPr>
              <a:t> </a:t>
            </a:r>
            <a:r>
              <a:rPr sz="1200" dirty="0">
                <a:latin typeface="Marianne" panose="02000000000000000000" pitchFamily="2" charset="0"/>
                <a:cs typeface="Lucida Sans Unicode"/>
              </a:rPr>
              <a:t>personne </a:t>
            </a:r>
            <a:r>
              <a:rPr sz="1200" spc="-365" dirty="0">
                <a:latin typeface="Marianne" panose="02000000000000000000" pitchFamily="2" charset="0"/>
                <a:cs typeface="Lucida Sans Unicode"/>
              </a:rPr>
              <a:t> </a:t>
            </a:r>
            <a:r>
              <a:rPr sz="1200" spc="10" dirty="0">
                <a:latin typeface="Marianne" panose="02000000000000000000" pitchFamily="2" charset="0"/>
                <a:cs typeface="Lucida Sans Unicode"/>
              </a:rPr>
              <a:t>en</a:t>
            </a:r>
            <a:r>
              <a:rPr sz="1200" spc="-50" dirty="0">
                <a:latin typeface="Marianne" panose="02000000000000000000" pitchFamily="2" charset="0"/>
                <a:cs typeface="Lucida Sans Unicode"/>
              </a:rPr>
              <a:t> </a:t>
            </a:r>
            <a:r>
              <a:rPr sz="1200" spc="-5" dirty="0">
                <a:latin typeface="Marianne" panose="02000000000000000000" pitchFamily="2" charset="0"/>
                <a:cs typeface="Lucida Sans Unicode"/>
              </a:rPr>
              <a:t>situation</a:t>
            </a:r>
            <a:r>
              <a:rPr sz="1200" spc="-70" dirty="0">
                <a:latin typeface="Marianne" panose="02000000000000000000" pitchFamily="2" charset="0"/>
                <a:cs typeface="Lucida Sans Unicode"/>
              </a:rPr>
              <a:t> </a:t>
            </a:r>
            <a:r>
              <a:rPr sz="1200" spc="30" dirty="0">
                <a:latin typeface="Marianne" panose="02000000000000000000" pitchFamily="2" charset="0"/>
                <a:cs typeface="Lucida Sans Unicode"/>
              </a:rPr>
              <a:t>de</a:t>
            </a:r>
            <a:r>
              <a:rPr sz="1200" spc="-60" dirty="0">
                <a:latin typeface="Marianne" panose="02000000000000000000" pitchFamily="2" charset="0"/>
                <a:cs typeface="Lucida Sans Unicode"/>
              </a:rPr>
              <a:t> </a:t>
            </a:r>
            <a:r>
              <a:rPr sz="1200" spc="15" dirty="0">
                <a:latin typeface="Marianne" panose="02000000000000000000" pitchFamily="2" charset="0"/>
                <a:cs typeface="Lucida Sans Unicode"/>
              </a:rPr>
              <a:t>handicap</a:t>
            </a:r>
            <a:r>
              <a:rPr sz="1200" spc="-60" dirty="0">
                <a:latin typeface="Marianne" panose="02000000000000000000" pitchFamily="2" charset="0"/>
                <a:cs typeface="Lucida Sans Unicode"/>
              </a:rPr>
              <a:t> </a:t>
            </a:r>
            <a:r>
              <a:rPr sz="1200" spc="-10" dirty="0">
                <a:latin typeface="Marianne" panose="02000000000000000000" pitchFamily="2" charset="0"/>
                <a:cs typeface="Lucida Sans Unicode"/>
              </a:rPr>
              <a:t>dans</a:t>
            </a:r>
            <a:r>
              <a:rPr sz="1200" spc="-50" dirty="0">
                <a:latin typeface="Marianne" panose="02000000000000000000" pitchFamily="2" charset="0"/>
                <a:cs typeface="Lucida Sans Unicode"/>
              </a:rPr>
              <a:t> </a:t>
            </a:r>
            <a:r>
              <a:rPr sz="1200" spc="-10" dirty="0">
                <a:latin typeface="Marianne" panose="02000000000000000000" pitchFamily="2" charset="0"/>
                <a:cs typeface="Lucida Sans Unicode"/>
              </a:rPr>
              <a:t>la</a:t>
            </a:r>
            <a:r>
              <a:rPr sz="1200" spc="-60" dirty="0">
                <a:latin typeface="Marianne" panose="02000000000000000000" pitchFamily="2" charset="0"/>
                <a:cs typeface="Lucida Sans Unicode"/>
              </a:rPr>
              <a:t> </a:t>
            </a:r>
            <a:r>
              <a:rPr sz="1200" dirty="0">
                <a:latin typeface="Marianne" panose="02000000000000000000" pitchFamily="2" charset="0"/>
                <a:cs typeface="Lucida Sans Unicode"/>
              </a:rPr>
              <a:t>vie</a:t>
            </a:r>
            <a:r>
              <a:rPr sz="1200" spc="-70" dirty="0">
                <a:latin typeface="Marianne" panose="02000000000000000000" pitchFamily="2" charset="0"/>
                <a:cs typeface="Lucida Sans Unicode"/>
              </a:rPr>
              <a:t> </a:t>
            </a:r>
            <a:r>
              <a:rPr sz="1200" spc="30" dirty="0">
                <a:latin typeface="Marianne" panose="02000000000000000000" pitchFamily="2" charset="0"/>
                <a:cs typeface="Lucida Sans Unicode"/>
              </a:rPr>
              <a:t>de</a:t>
            </a:r>
            <a:r>
              <a:rPr sz="1200" spc="-60" dirty="0">
                <a:latin typeface="Marianne" panose="02000000000000000000" pitchFamily="2" charset="0"/>
                <a:cs typeface="Lucida Sans Unicode"/>
              </a:rPr>
              <a:t> </a:t>
            </a:r>
            <a:r>
              <a:rPr sz="1200" spc="-5" dirty="0">
                <a:latin typeface="Marianne" panose="02000000000000000000" pitchFamily="2" charset="0"/>
                <a:cs typeface="Lucida Sans Unicode"/>
              </a:rPr>
              <a:t>tous</a:t>
            </a:r>
            <a:r>
              <a:rPr sz="1200" spc="-50" dirty="0">
                <a:latin typeface="Marianne" panose="02000000000000000000" pitchFamily="2" charset="0"/>
                <a:cs typeface="Lucida Sans Unicode"/>
              </a:rPr>
              <a:t> </a:t>
            </a:r>
            <a:r>
              <a:rPr sz="1200" spc="-30" dirty="0">
                <a:latin typeface="Marianne" panose="02000000000000000000" pitchFamily="2" charset="0"/>
                <a:cs typeface="Lucida Sans Unicode"/>
              </a:rPr>
              <a:t>les</a:t>
            </a:r>
            <a:r>
              <a:rPr sz="1200" spc="-50" dirty="0">
                <a:latin typeface="Marianne" panose="02000000000000000000" pitchFamily="2" charset="0"/>
                <a:cs typeface="Lucida Sans Unicode"/>
              </a:rPr>
              <a:t> </a:t>
            </a:r>
            <a:r>
              <a:rPr sz="1200" spc="-30" dirty="0">
                <a:latin typeface="Marianne" panose="02000000000000000000" pitchFamily="2" charset="0"/>
                <a:cs typeface="Lucida Sans Unicode"/>
              </a:rPr>
              <a:t>jours</a:t>
            </a:r>
            <a:r>
              <a:rPr sz="1200" spc="-55" dirty="0">
                <a:latin typeface="Marianne" panose="02000000000000000000" pitchFamily="2" charset="0"/>
                <a:cs typeface="Lucida Sans Unicode"/>
              </a:rPr>
              <a:t> </a:t>
            </a:r>
            <a:r>
              <a:rPr sz="1200" spc="-30" dirty="0">
                <a:latin typeface="Marianne" panose="02000000000000000000" pitchFamily="2" charset="0"/>
                <a:cs typeface="Lucida Sans Unicode"/>
              </a:rPr>
              <a:t>(MTE-CT)</a:t>
            </a:r>
            <a:endParaRPr sz="1200" dirty="0">
              <a:latin typeface="Marianne" panose="02000000000000000000" pitchFamily="2" charset="0"/>
              <a:cs typeface="Lucida Sans Unicode"/>
            </a:endParaRPr>
          </a:p>
          <a:p>
            <a:pPr>
              <a:lnSpc>
                <a:spcPct val="100000"/>
              </a:lnSpc>
              <a:spcBef>
                <a:spcPts val="60"/>
              </a:spcBef>
            </a:pPr>
            <a:endParaRPr sz="900" dirty="0">
              <a:latin typeface="Marianne" panose="02000000000000000000" pitchFamily="2" charset="0"/>
              <a:cs typeface="Lucida Sans Unicode"/>
            </a:endParaRPr>
          </a:p>
          <a:p>
            <a:pPr marL="299085" marR="349885" indent="-287020">
              <a:lnSpc>
                <a:spcPct val="100000"/>
              </a:lnSpc>
              <a:buClr>
                <a:srgbClr val="000000"/>
              </a:buClr>
              <a:buFont typeface="Arial MT"/>
              <a:buChar char="•"/>
              <a:tabLst>
                <a:tab pos="299085" algn="l"/>
                <a:tab pos="299720" algn="l"/>
              </a:tabLst>
            </a:pPr>
            <a:r>
              <a:rPr sz="1200" u="sng" spc="15" dirty="0">
                <a:solidFill>
                  <a:srgbClr val="0462C1"/>
                </a:solidFill>
                <a:uFill>
                  <a:solidFill>
                    <a:srgbClr val="0462C1"/>
                  </a:solidFill>
                </a:uFill>
                <a:latin typeface="Marianne" panose="02000000000000000000" pitchFamily="2" charset="0"/>
                <a:cs typeface="Lucida Sans Unicode"/>
                <a:hlinkClick r:id="rId3"/>
              </a:rPr>
              <a:t>Partout</a:t>
            </a:r>
            <a:r>
              <a:rPr sz="1200" u="sng" spc="-70" dirty="0">
                <a:solidFill>
                  <a:srgbClr val="0462C1"/>
                </a:solidFill>
                <a:uFill>
                  <a:solidFill>
                    <a:srgbClr val="0462C1"/>
                  </a:solidFill>
                </a:uFill>
                <a:latin typeface="Marianne" panose="02000000000000000000" pitchFamily="2" charset="0"/>
                <a:cs typeface="Lucida Sans Unicode"/>
                <a:hlinkClick r:id="rId3"/>
              </a:rPr>
              <a:t> </a:t>
            </a:r>
            <a:r>
              <a:rPr sz="1200" u="sng" spc="25" dirty="0">
                <a:solidFill>
                  <a:srgbClr val="0462C1"/>
                </a:solidFill>
                <a:uFill>
                  <a:solidFill>
                    <a:srgbClr val="0462C1"/>
                  </a:solidFill>
                </a:uFill>
                <a:latin typeface="Marianne" panose="02000000000000000000" pitchFamily="2" charset="0"/>
                <a:cs typeface="Lucida Sans Unicode"/>
                <a:hlinkClick r:id="rId3"/>
              </a:rPr>
              <a:t>avec</a:t>
            </a:r>
            <a:r>
              <a:rPr sz="1200" u="sng" spc="-30" dirty="0">
                <a:solidFill>
                  <a:srgbClr val="0462C1"/>
                </a:solidFill>
                <a:uFill>
                  <a:solidFill>
                    <a:srgbClr val="0462C1"/>
                  </a:solidFill>
                </a:uFill>
                <a:latin typeface="Marianne" panose="02000000000000000000" pitchFamily="2" charset="0"/>
                <a:cs typeface="Lucida Sans Unicode"/>
                <a:hlinkClick r:id="rId3"/>
              </a:rPr>
              <a:t> </a:t>
            </a:r>
            <a:r>
              <a:rPr sz="1200" u="sng" spc="15" dirty="0">
                <a:solidFill>
                  <a:srgbClr val="0462C1"/>
                </a:solidFill>
                <a:uFill>
                  <a:solidFill>
                    <a:srgbClr val="0462C1"/>
                  </a:solidFill>
                </a:uFill>
                <a:latin typeface="Marianne" panose="02000000000000000000" pitchFamily="2" charset="0"/>
                <a:cs typeface="Lucida Sans Unicode"/>
                <a:hlinkClick r:id="rId3"/>
              </a:rPr>
              <a:t>mon</a:t>
            </a:r>
            <a:r>
              <a:rPr sz="1200" u="sng" spc="-65" dirty="0">
                <a:solidFill>
                  <a:srgbClr val="0462C1"/>
                </a:solidFill>
                <a:uFill>
                  <a:solidFill>
                    <a:srgbClr val="0462C1"/>
                  </a:solidFill>
                </a:uFill>
                <a:latin typeface="Marianne" panose="02000000000000000000" pitchFamily="2" charset="0"/>
                <a:cs typeface="Lucida Sans Unicode"/>
                <a:hlinkClick r:id="rId3"/>
              </a:rPr>
              <a:t> </a:t>
            </a:r>
            <a:r>
              <a:rPr sz="1200" u="sng" spc="10" dirty="0">
                <a:solidFill>
                  <a:srgbClr val="0462C1"/>
                </a:solidFill>
                <a:uFill>
                  <a:solidFill>
                    <a:srgbClr val="0462C1"/>
                  </a:solidFill>
                </a:uFill>
                <a:latin typeface="Marianne" panose="02000000000000000000" pitchFamily="2" charset="0"/>
                <a:cs typeface="Lucida Sans Unicode"/>
                <a:hlinkClick r:id="rId3"/>
              </a:rPr>
              <a:t>chien</a:t>
            </a:r>
            <a:r>
              <a:rPr sz="1200" u="sng" spc="-50" dirty="0">
                <a:solidFill>
                  <a:srgbClr val="0462C1"/>
                </a:solidFill>
                <a:uFill>
                  <a:solidFill>
                    <a:srgbClr val="0462C1"/>
                  </a:solidFill>
                </a:uFill>
                <a:latin typeface="Marianne" panose="02000000000000000000" pitchFamily="2" charset="0"/>
                <a:cs typeface="Lucida Sans Unicode"/>
                <a:hlinkClick r:id="rId3"/>
              </a:rPr>
              <a:t> </a:t>
            </a:r>
            <a:r>
              <a:rPr sz="1200" u="sng" spc="-15" dirty="0">
                <a:solidFill>
                  <a:srgbClr val="0462C1"/>
                </a:solidFill>
                <a:uFill>
                  <a:solidFill>
                    <a:srgbClr val="0462C1"/>
                  </a:solidFill>
                </a:uFill>
                <a:latin typeface="Marianne" panose="02000000000000000000" pitchFamily="2" charset="0"/>
                <a:cs typeface="Lucida Sans Unicode"/>
                <a:hlinkClick r:id="rId3"/>
              </a:rPr>
              <a:t>guide</a:t>
            </a:r>
            <a:r>
              <a:rPr sz="1200" u="sng" spc="-65" dirty="0">
                <a:solidFill>
                  <a:srgbClr val="0462C1"/>
                </a:solidFill>
                <a:uFill>
                  <a:solidFill>
                    <a:srgbClr val="0462C1"/>
                  </a:solidFill>
                </a:uFill>
                <a:latin typeface="Marianne" panose="02000000000000000000" pitchFamily="2" charset="0"/>
                <a:cs typeface="Lucida Sans Unicode"/>
                <a:hlinkClick r:id="rId3"/>
              </a:rPr>
              <a:t> </a:t>
            </a:r>
            <a:r>
              <a:rPr sz="1200" u="sng" dirty="0">
                <a:solidFill>
                  <a:srgbClr val="0462C1"/>
                </a:solidFill>
                <a:uFill>
                  <a:solidFill>
                    <a:srgbClr val="0462C1"/>
                  </a:solidFill>
                </a:uFill>
                <a:latin typeface="Marianne" panose="02000000000000000000" pitchFamily="2" charset="0"/>
                <a:cs typeface="Lucida Sans Unicode"/>
                <a:hlinkClick r:id="rId3"/>
              </a:rPr>
              <a:t>[audio</a:t>
            </a:r>
            <a:r>
              <a:rPr sz="1200" u="sng" spc="-75" dirty="0">
                <a:solidFill>
                  <a:srgbClr val="0462C1"/>
                </a:solidFill>
                <a:uFill>
                  <a:solidFill>
                    <a:srgbClr val="0462C1"/>
                  </a:solidFill>
                </a:uFill>
                <a:latin typeface="Marianne" panose="02000000000000000000" pitchFamily="2" charset="0"/>
                <a:cs typeface="Lucida Sans Unicode"/>
                <a:hlinkClick r:id="rId3"/>
              </a:rPr>
              <a:t> </a:t>
            </a:r>
            <a:r>
              <a:rPr sz="1200" u="sng" spc="5" dirty="0">
                <a:solidFill>
                  <a:srgbClr val="0462C1"/>
                </a:solidFill>
                <a:uFill>
                  <a:solidFill>
                    <a:srgbClr val="0462C1"/>
                  </a:solidFill>
                </a:uFill>
                <a:latin typeface="Marianne" panose="02000000000000000000" pitchFamily="2" charset="0"/>
                <a:cs typeface="Lucida Sans Unicode"/>
                <a:hlinkClick r:id="rId3"/>
              </a:rPr>
              <a:t>description]</a:t>
            </a:r>
            <a:r>
              <a:rPr sz="1200" u="sng" spc="-75" dirty="0">
                <a:solidFill>
                  <a:srgbClr val="0462C1"/>
                </a:solidFill>
                <a:uFill>
                  <a:solidFill>
                    <a:srgbClr val="0462C1"/>
                  </a:solidFill>
                </a:uFill>
                <a:latin typeface="Marianne" panose="02000000000000000000" pitchFamily="2" charset="0"/>
                <a:cs typeface="Lucida Sans Unicode"/>
                <a:hlinkClick r:id="rId3"/>
              </a:rPr>
              <a:t> </a:t>
            </a:r>
            <a:r>
              <a:rPr sz="1200" u="sng" spc="-114" dirty="0">
                <a:solidFill>
                  <a:srgbClr val="0462C1"/>
                </a:solidFill>
                <a:uFill>
                  <a:solidFill>
                    <a:srgbClr val="0462C1"/>
                  </a:solidFill>
                </a:uFill>
                <a:latin typeface="Marianne" panose="02000000000000000000" pitchFamily="2" charset="0"/>
                <a:cs typeface="Verdana"/>
                <a:hlinkClick r:id="rId3"/>
              </a:rPr>
              <a:t>–</a:t>
            </a:r>
            <a:r>
              <a:rPr sz="1200" u="sng" spc="-85" dirty="0">
                <a:solidFill>
                  <a:srgbClr val="0462C1"/>
                </a:solidFill>
                <a:uFill>
                  <a:solidFill>
                    <a:srgbClr val="0462C1"/>
                  </a:solidFill>
                </a:uFill>
                <a:latin typeface="Marianne" panose="02000000000000000000" pitchFamily="2" charset="0"/>
                <a:cs typeface="Verdana"/>
                <a:hlinkClick r:id="rId3"/>
              </a:rPr>
              <a:t> </a:t>
            </a:r>
            <a:r>
              <a:rPr sz="1200" u="sng" spc="15" dirty="0">
                <a:solidFill>
                  <a:srgbClr val="0462C1"/>
                </a:solidFill>
                <a:uFill>
                  <a:solidFill>
                    <a:srgbClr val="0462C1"/>
                  </a:solidFill>
                </a:uFill>
                <a:latin typeface="Marianne" panose="02000000000000000000" pitchFamily="2" charset="0"/>
                <a:cs typeface="Lucida Sans Unicode"/>
                <a:hlinkClick r:id="rId3"/>
              </a:rPr>
              <a:t>YouTube</a:t>
            </a:r>
            <a:r>
              <a:rPr sz="1200" spc="-65" dirty="0">
                <a:solidFill>
                  <a:srgbClr val="0462C1"/>
                </a:solidFill>
                <a:latin typeface="Marianne" panose="02000000000000000000" pitchFamily="2" charset="0"/>
                <a:cs typeface="Lucida Sans Unicode"/>
                <a:hlinkClick r:id="rId3"/>
              </a:rPr>
              <a:t> </a:t>
            </a:r>
            <a:r>
              <a:rPr sz="1200" spc="30" dirty="0">
                <a:latin typeface="Marianne" panose="02000000000000000000" pitchFamily="2" charset="0"/>
                <a:cs typeface="Lucida Sans Unicode"/>
              </a:rPr>
              <a:t>Vidéo</a:t>
            </a:r>
            <a:r>
              <a:rPr sz="1200" spc="-65" dirty="0">
                <a:latin typeface="Marianne" panose="02000000000000000000" pitchFamily="2" charset="0"/>
                <a:cs typeface="Lucida Sans Unicode"/>
              </a:rPr>
              <a:t> </a:t>
            </a:r>
            <a:r>
              <a:rPr sz="1200" spc="30" dirty="0">
                <a:latin typeface="Marianne" panose="02000000000000000000" pitchFamily="2" charset="0"/>
                <a:cs typeface="Lucida Sans Unicode"/>
              </a:rPr>
              <a:t>de</a:t>
            </a:r>
            <a:r>
              <a:rPr sz="1200" spc="-55" dirty="0">
                <a:latin typeface="Marianne" panose="02000000000000000000" pitchFamily="2" charset="0"/>
                <a:cs typeface="Lucida Sans Unicode"/>
              </a:rPr>
              <a:t> </a:t>
            </a:r>
            <a:r>
              <a:rPr sz="1200" spc="-20" dirty="0">
                <a:latin typeface="Marianne" panose="02000000000000000000" pitchFamily="2" charset="0"/>
                <a:cs typeface="Lucida Sans Unicode"/>
              </a:rPr>
              <a:t>sensibilisation</a:t>
            </a:r>
            <a:r>
              <a:rPr sz="1200" spc="-80" dirty="0">
                <a:latin typeface="Marianne" panose="02000000000000000000" pitchFamily="2" charset="0"/>
                <a:cs typeface="Lucida Sans Unicode"/>
              </a:rPr>
              <a:t> </a:t>
            </a:r>
            <a:r>
              <a:rPr sz="1200" spc="-40" dirty="0">
                <a:latin typeface="Marianne" panose="02000000000000000000" pitchFamily="2" charset="0"/>
                <a:cs typeface="Lucida Sans Unicode"/>
              </a:rPr>
              <a:t>aux </a:t>
            </a:r>
            <a:r>
              <a:rPr sz="1200" spc="-365" dirty="0">
                <a:latin typeface="Marianne" panose="02000000000000000000" pitchFamily="2" charset="0"/>
                <a:cs typeface="Lucida Sans Unicode"/>
              </a:rPr>
              <a:t> </a:t>
            </a:r>
            <a:r>
              <a:rPr sz="1200" spc="-40" dirty="0">
                <a:latin typeface="Marianne" panose="02000000000000000000" pitchFamily="2" charset="0"/>
                <a:cs typeface="Lucida Sans Unicode"/>
              </a:rPr>
              <a:t>chiens-guides</a:t>
            </a:r>
            <a:r>
              <a:rPr sz="1200" spc="-55" dirty="0">
                <a:latin typeface="Marianne" panose="02000000000000000000" pitchFamily="2" charset="0"/>
                <a:cs typeface="Lucida Sans Unicode"/>
              </a:rPr>
              <a:t> </a:t>
            </a:r>
            <a:r>
              <a:rPr sz="1200" spc="-20" dirty="0">
                <a:latin typeface="Marianne" panose="02000000000000000000" pitchFamily="2" charset="0"/>
                <a:cs typeface="Lucida Sans Unicode"/>
              </a:rPr>
              <a:t>(Les</a:t>
            </a:r>
            <a:r>
              <a:rPr sz="1200" spc="-35" dirty="0">
                <a:latin typeface="Marianne" panose="02000000000000000000" pitchFamily="2" charset="0"/>
                <a:cs typeface="Lucida Sans Unicode"/>
              </a:rPr>
              <a:t> </a:t>
            </a:r>
            <a:r>
              <a:rPr sz="1200" spc="-5" dirty="0">
                <a:latin typeface="Marianne" panose="02000000000000000000" pitchFamily="2" charset="0"/>
                <a:cs typeface="Lucida Sans Unicode"/>
              </a:rPr>
              <a:t>chiens</a:t>
            </a:r>
            <a:r>
              <a:rPr sz="1200" spc="-55" dirty="0">
                <a:latin typeface="Marianne" panose="02000000000000000000" pitchFamily="2" charset="0"/>
                <a:cs typeface="Lucida Sans Unicode"/>
              </a:rPr>
              <a:t> </a:t>
            </a:r>
            <a:r>
              <a:rPr sz="1200" spc="-30" dirty="0">
                <a:latin typeface="Marianne" panose="02000000000000000000" pitchFamily="2" charset="0"/>
                <a:cs typeface="Lucida Sans Unicode"/>
              </a:rPr>
              <a:t>guides</a:t>
            </a:r>
            <a:r>
              <a:rPr sz="1200" spc="-55" dirty="0">
                <a:latin typeface="Marianne" panose="02000000000000000000" pitchFamily="2" charset="0"/>
                <a:cs typeface="Lucida Sans Unicode"/>
              </a:rPr>
              <a:t> </a:t>
            </a:r>
            <a:r>
              <a:rPr sz="1200" spc="15" dirty="0">
                <a:latin typeface="Marianne" panose="02000000000000000000" pitchFamily="2" charset="0"/>
                <a:cs typeface="Lucida Sans Unicode"/>
              </a:rPr>
              <a:t>FFAC)</a:t>
            </a:r>
            <a:endParaRPr lang="fr-FR" sz="1200" dirty="0">
              <a:latin typeface="Marianne" panose="02000000000000000000" pitchFamily="2" charset="0"/>
              <a:cs typeface="Lucida Sans Unicode"/>
            </a:endParaRPr>
          </a:p>
          <a:p>
            <a:pPr marL="299085" marR="349885" indent="-287020">
              <a:lnSpc>
                <a:spcPct val="100000"/>
              </a:lnSpc>
              <a:buClr>
                <a:srgbClr val="000000"/>
              </a:buClr>
              <a:buFont typeface="Arial MT"/>
              <a:buChar char="•"/>
              <a:tabLst>
                <a:tab pos="299085" algn="l"/>
                <a:tab pos="299720" algn="l"/>
              </a:tabLst>
            </a:pPr>
            <a:endParaRPr lang="fr-FR" sz="1200" spc="20" dirty="0">
              <a:latin typeface="Marianne" panose="02000000000000000000" pitchFamily="2" charset="0"/>
              <a:cs typeface="Lucida Sans Unicode"/>
            </a:endParaRPr>
          </a:p>
          <a:p>
            <a:pPr marL="299085" marR="349885" indent="-287020">
              <a:lnSpc>
                <a:spcPct val="100000"/>
              </a:lnSpc>
              <a:buClr>
                <a:srgbClr val="000000"/>
              </a:buClr>
              <a:buFont typeface="Arial MT"/>
              <a:buChar char="•"/>
              <a:tabLst>
                <a:tab pos="299085" algn="l"/>
                <a:tab pos="299720" algn="l"/>
              </a:tabLst>
            </a:pPr>
            <a:r>
              <a:rPr sz="1200" spc="20" dirty="0">
                <a:latin typeface="Marianne" panose="02000000000000000000" pitchFamily="2" charset="0"/>
                <a:cs typeface="Lucida Sans Unicode"/>
                <a:hlinkClick r:id="rId4"/>
              </a:rPr>
              <a:t>A</a:t>
            </a:r>
            <a:r>
              <a:rPr sz="1200" spc="10" dirty="0">
                <a:latin typeface="Marianne" panose="02000000000000000000" pitchFamily="2" charset="0"/>
                <a:cs typeface="Lucida Sans Unicode"/>
                <a:hlinkClick r:id="rId4"/>
              </a:rPr>
              <a:t>l</a:t>
            </a:r>
            <a:r>
              <a:rPr sz="1200" spc="-30" dirty="0">
                <a:latin typeface="Marianne" panose="02000000000000000000" pitchFamily="2" charset="0"/>
                <a:cs typeface="Lucida Sans Unicode"/>
                <a:hlinkClick r:id="rId4"/>
              </a:rPr>
              <a:t>li</a:t>
            </a:r>
            <a:r>
              <a:rPr sz="1200" spc="20" dirty="0">
                <a:latin typeface="Marianne" panose="02000000000000000000" pitchFamily="2" charset="0"/>
                <a:cs typeface="Lucida Sans Unicode"/>
                <a:hlinkClick r:id="rId4"/>
              </a:rPr>
              <a:t>an</a:t>
            </a:r>
            <a:r>
              <a:rPr sz="1200" spc="15" dirty="0">
                <a:latin typeface="Marianne" panose="02000000000000000000" pitchFamily="2" charset="0"/>
                <a:cs typeface="Lucida Sans Unicode"/>
                <a:hlinkClick r:id="rId4"/>
              </a:rPr>
              <a:t>c</a:t>
            </a:r>
            <a:r>
              <a:rPr sz="1200" spc="25" dirty="0">
                <a:latin typeface="Marianne" panose="02000000000000000000" pitchFamily="2" charset="0"/>
                <a:cs typeface="Lucida Sans Unicode"/>
                <a:hlinkClick r:id="rId4"/>
              </a:rPr>
              <a:t>e</a:t>
            </a:r>
            <a:r>
              <a:rPr sz="1200" spc="-85" dirty="0">
                <a:latin typeface="Marianne" panose="02000000000000000000" pitchFamily="2" charset="0"/>
                <a:cs typeface="Lucida Sans Unicode"/>
                <a:hlinkClick r:id="rId4"/>
              </a:rPr>
              <a:t> </a:t>
            </a:r>
            <a:r>
              <a:rPr sz="1200" spc="5" dirty="0">
                <a:latin typeface="Marianne" panose="02000000000000000000" pitchFamily="2" charset="0"/>
                <a:cs typeface="Lucida Sans Unicode"/>
                <a:hlinkClick r:id="rId4"/>
              </a:rPr>
              <a:t>du</a:t>
            </a:r>
            <a:r>
              <a:rPr sz="1200" spc="-50" dirty="0">
                <a:latin typeface="Marianne" panose="02000000000000000000" pitchFamily="2" charset="0"/>
                <a:cs typeface="Lucida Sans Unicode"/>
                <a:hlinkClick r:id="rId4"/>
              </a:rPr>
              <a:t> </a:t>
            </a:r>
            <a:r>
              <a:rPr sz="1200" spc="30" dirty="0">
                <a:latin typeface="Marianne" panose="02000000000000000000" pitchFamily="2" charset="0"/>
                <a:cs typeface="Lucida Sans Unicode"/>
                <a:hlinkClick r:id="rId4"/>
              </a:rPr>
              <a:t>com</a:t>
            </a:r>
            <a:r>
              <a:rPr sz="1200" spc="10" dirty="0">
                <a:latin typeface="Marianne" panose="02000000000000000000" pitchFamily="2" charset="0"/>
                <a:cs typeface="Lucida Sans Unicode"/>
                <a:hlinkClick r:id="rId4"/>
              </a:rPr>
              <a:t>m</a:t>
            </a:r>
            <a:r>
              <a:rPr sz="1200" spc="25" dirty="0">
                <a:latin typeface="Marianne" panose="02000000000000000000" pitchFamily="2" charset="0"/>
                <a:cs typeface="Lucida Sans Unicode"/>
                <a:hlinkClick r:id="rId4"/>
              </a:rPr>
              <a:t>erce</a:t>
            </a:r>
            <a:r>
              <a:rPr lang="fr-FR" sz="1200" dirty="0">
                <a:latin typeface="Marianne" panose="02000000000000000000" pitchFamily="2" charset="0"/>
                <a:cs typeface="Lucida Sans Unicode"/>
                <a:hlinkClick r:id="rId4"/>
              </a:rPr>
              <a:t> </a:t>
            </a:r>
            <a:r>
              <a:rPr lang="fr-FR" sz="1200" spc="-50" dirty="0">
                <a:latin typeface="Marianne" panose="02000000000000000000" pitchFamily="2" charset="0"/>
                <a:cs typeface="Lucida Sans Unicode"/>
              </a:rPr>
              <a:t>: l</a:t>
            </a:r>
            <a:r>
              <a:rPr sz="1200" spc="5" dirty="0">
                <a:latin typeface="Marianne" panose="02000000000000000000" pitchFamily="2" charset="0"/>
                <a:cs typeface="Verdana"/>
              </a:rPr>
              <a:t>’</a:t>
            </a:r>
            <a:r>
              <a:rPr sz="1200" spc="5" dirty="0" err="1">
                <a:latin typeface="Marianne" panose="02000000000000000000" pitchFamily="2" charset="0"/>
                <a:cs typeface="Verdana"/>
              </a:rPr>
              <a:t>acc</a:t>
            </a:r>
            <a:r>
              <a:rPr sz="1200" dirty="0" err="1">
                <a:latin typeface="Marianne" panose="02000000000000000000" pitchFamily="2" charset="0"/>
                <a:cs typeface="Verdana"/>
              </a:rPr>
              <a:t>e</a:t>
            </a:r>
            <a:r>
              <a:rPr sz="1200" spc="-100" dirty="0" err="1">
                <a:latin typeface="Marianne" panose="02000000000000000000" pitchFamily="2" charset="0"/>
                <a:cs typeface="Verdana"/>
              </a:rPr>
              <a:t>ss</a:t>
            </a:r>
            <a:r>
              <a:rPr sz="1200" spc="-15" dirty="0" err="1">
                <a:latin typeface="Marianne" panose="02000000000000000000" pitchFamily="2" charset="0"/>
                <a:cs typeface="Verdana"/>
              </a:rPr>
              <a:t>i</a:t>
            </a:r>
            <a:r>
              <a:rPr sz="1200" spc="15" dirty="0" err="1">
                <a:latin typeface="Marianne" panose="02000000000000000000" pitchFamily="2" charset="0"/>
                <a:cs typeface="Verdana"/>
              </a:rPr>
              <a:t>bi</a:t>
            </a:r>
            <a:r>
              <a:rPr sz="1200" spc="-15" dirty="0" err="1">
                <a:latin typeface="Marianne" panose="02000000000000000000" pitchFamily="2" charset="0"/>
                <a:cs typeface="Verdana"/>
              </a:rPr>
              <a:t>li</a:t>
            </a:r>
            <a:r>
              <a:rPr sz="1200" spc="-35" dirty="0" err="1">
                <a:latin typeface="Marianne" panose="02000000000000000000" pitchFamily="2" charset="0"/>
                <a:cs typeface="Verdana"/>
              </a:rPr>
              <a:t>té</a:t>
            </a:r>
            <a:r>
              <a:rPr sz="1200" spc="-35" dirty="0">
                <a:latin typeface="Marianne" panose="02000000000000000000" pitchFamily="2" charset="0"/>
                <a:cs typeface="Verdana"/>
              </a:rPr>
              <a:t>,</a:t>
            </a:r>
            <a:r>
              <a:rPr sz="1200" spc="-114" dirty="0">
                <a:latin typeface="Marianne" panose="02000000000000000000" pitchFamily="2" charset="0"/>
                <a:cs typeface="Verdana"/>
              </a:rPr>
              <a:t> </a:t>
            </a:r>
            <a:r>
              <a:rPr sz="1200" spc="-40" dirty="0">
                <a:latin typeface="Marianne" panose="02000000000000000000" pitchFamily="2" charset="0"/>
                <a:cs typeface="Verdana"/>
              </a:rPr>
              <a:t>u</a:t>
            </a:r>
            <a:r>
              <a:rPr sz="1200" spc="-15" dirty="0">
                <a:latin typeface="Marianne" panose="02000000000000000000" pitchFamily="2" charset="0"/>
                <a:cs typeface="Verdana"/>
              </a:rPr>
              <a:t>n</a:t>
            </a:r>
            <a:r>
              <a:rPr sz="1200" spc="-90" dirty="0">
                <a:latin typeface="Marianne" panose="02000000000000000000" pitchFamily="2" charset="0"/>
                <a:cs typeface="Verdana"/>
              </a:rPr>
              <a:t> </a:t>
            </a:r>
            <a:r>
              <a:rPr sz="1200" spc="-5" dirty="0">
                <a:latin typeface="Marianne" panose="02000000000000000000" pitchFamily="2" charset="0"/>
                <a:cs typeface="Verdana"/>
              </a:rPr>
              <a:t>ato</a:t>
            </a:r>
            <a:r>
              <a:rPr sz="1200" spc="-15" dirty="0">
                <a:latin typeface="Marianne" panose="02000000000000000000" pitchFamily="2" charset="0"/>
                <a:cs typeface="Verdana"/>
              </a:rPr>
              <a:t>u</a:t>
            </a:r>
            <a:r>
              <a:rPr sz="1200" spc="30" dirty="0">
                <a:latin typeface="Marianne" panose="02000000000000000000" pitchFamily="2" charset="0"/>
                <a:cs typeface="Verdana"/>
              </a:rPr>
              <a:t>t</a:t>
            </a:r>
            <a:r>
              <a:rPr sz="1200" spc="-100" dirty="0">
                <a:latin typeface="Marianne" panose="02000000000000000000" pitchFamily="2" charset="0"/>
                <a:cs typeface="Verdana"/>
              </a:rPr>
              <a:t> </a:t>
            </a:r>
            <a:r>
              <a:rPr sz="1200" spc="15" dirty="0">
                <a:latin typeface="Marianne" panose="02000000000000000000" pitchFamily="2" charset="0"/>
                <a:cs typeface="Verdana"/>
              </a:rPr>
              <a:t>po</a:t>
            </a:r>
            <a:r>
              <a:rPr sz="1200" spc="10" dirty="0">
                <a:latin typeface="Marianne" panose="02000000000000000000" pitchFamily="2" charset="0"/>
                <a:cs typeface="Verdana"/>
              </a:rPr>
              <a:t>u</a:t>
            </a:r>
            <a:r>
              <a:rPr sz="1200" spc="-40" dirty="0">
                <a:latin typeface="Marianne" panose="02000000000000000000" pitchFamily="2" charset="0"/>
                <a:cs typeface="Verdana"/>
              </a:rPr>
              <a:t>r</a:t>
            </a:r>
            <a:r>
              <a:rPr sz="1200" spc="-110" dirty="0">
                <a:latin typeface="Marianne" panose="02000000000000000000" pitchFamily="2" charset="0"/>
                <a:cs typeface="Verdana"/>
              </a:rPr>
              <a:t> </a:t>
            </a:r>
            <a:r>
              <a:rPr sz="1200" spc="-75" dirty="0" err="1">
                <a:latin typeface="Marianne" panose="02000000000000000000" pitchFamily="2" charset="0"/>
                <a:cs typeface="Verdana"/>
              </a:rPr>
              <a:t>v</a:t>
            </a:r>
            <a:r>
              <a:rPr sz="1200" spc="10" dirty="0" err="1">
                <a:latin typeface="Marianne" panose="02000000000000000000" pitchFamily="2" charset="0"/>
                <a:cs typeface="Verdana"/>
              </a:rPr>
              <a:t>otr</a:t>
            </a:r>
            <a:r>
              <a:rPr sz="1200" spc="-20" dirty="0" err="1">
                <a:latin typeface="Marianne" panose="02000000000000000000" pitchFamily="2" charset="0"/>
                <a:cs typeface="Verdana"/>
              </a:rPr>
              <a:t>e</a:t>
            </a:r>
            <a:r>
              <a:rPr sz="1200" spc="-114" dirty="0">
                <a:latin typeface="Marianne" panose="02000000000000000000" pitchFamily="2" charset="0"/>
                <a:cs typeface="Verdana"/>
              </a:rPr>
              <a:t> </a:t>
            </a:r>
            <a:r>
              <a:rPr sz="1200" spc="-45" dirty="0" err="1">
                <a:latin typeface="Marianne" panose="02000000000000000000" pitchFamily="2" charset="0"/>
                <a:cs typeface="Verdana"/>
              </a:rPr>
              <a:t>en</a:t>
            </a:r>
            <a:r>
              <a:rPr sz="1200" spc="-50" dirty="0" err="1">
                <a:latin typeface="Marianne" panose="02000000000000000000" pitchFamily="2" charset="0"/>
                <a:cs typeface="Verdana"/>
              </a:rPr>
              <a:t>s</a:t>
            </a:r>
            <a:r>
              <a:rPr sz="1200" spc="-15" dirty="0" err="1">
                <a:latin typeface="Marianne" panose="02000000000000000000" pitchFamily="2" charset="0"/>
                <a:cs typeface="Verdana"/>
              </a:rPr>
              <a:t>ei</a:t>
            </a:r>
            <a:r>
              <a:rPr sz="1200" spc="-85" dirty="0" err="1">
                <a:latin typeface="Marianne" panose="02000000000000000000" pitchFamily="2" charset="0"/>
                <a:cs typeface="Verdana"/>
              </a:rPr>
              <a:t>g</a:t>
            </a:r>
            <a:r>
              <a:rPr sz="1200" spc="-20" dirty="0" err="1">
                <a:latin typeface="Marianne" panose="02000000000000000000" pitchFamily="2" charset="0"/>
                <a:cs typeface="Verdana"/>
              </a:rPr>
              <a:t>ne</a:t>
            </a:r>
            <a:r>
              <a:rPr lang="fr-FR" sz="1200" dirty="0">
                <a:latin typeface="Marianne" panose="02000000000000000000" pitchFamily="2" charset="0"/>
                <a:cs typeface="Verdana"/>
              </a:rPr>
              <a:t> et m</a:t>
            </a:r>
            <a:r>
              <a:rPr sz="1200" spc="-20" dirty="0" err="1">
                <a:latin typeface="Marianne" panose="02000000000000000000" pitchFamily="2" charset="0"/>
                <a:cs typeface="Lucida Sans Unicode"/>
              </a:rPr>
              <a:t>ieux</a:t>
            </a:r>
            <a:r>
              <a:rPr sz="1200" spc="-50" dirty="0">
                <a:latin typeface="Marianne" panose="02000000000000000000" pitchFamily="2" charset="0"/>
                <a:cs typeface="Lucida Sans Unicode"/>
              </a:rPr>
              <a:t> </a:t>
            </a:r>
            <a:r>
              <a:rPr sz="1200" dirty="0">
                <a:latin typeface="Marianne" panose="02000000000000000000" pitchFamily="2" charset="0"/>
                <a:cs typeface="Lucida Sans Unicode"/>
              </a:rPr>
              <a:t>accueillir</a:t>
            </a:r>
            <a:r>
              <a:rPr sz="1200" spc="-85" dirty="0">
                <a:latin typeface="Marianne" panose="02000000000000000000" pitchFamily="2" charset="0"/>
                <a:cs typeface="Lucida Sans Unicode"/>
              </a:rPr>
              <a:t> </a:t>
            </a:r>
            <a:r>
              <a:rPr sz="1200" spc="-5" dirty="0">
                <a:latin typeface="Marianne" panose="02000000000000000000" pitchFamily="2" charset="0"/>
                <a:cs typeface="Lucida Sans Unicode"/>
              </a:rPr>
              <a:t>tous</a:t>
            </a:r>
            <a:r>
              <a:rPr sz="1200" spc="-45" dirty="0">
                <a:latin typeface="Marianne" panose="02000000000000000000" pitchFamily="2" charset="0"/>
                <a:cs typeface="Lucida Sans Unicode"/>
              </a:rPr>
              <a:t> </a:t>
            </a:r>
            <a:r>
              <a:rPr sz="1200" spc="-15" dirty="0" err="1">
                <a:latin typeface="Marianne" panose="02000000000000000000" pitchFamily="2" charset="0"/>
                <a:cs typeface="Lucida Sans Unicode"/>
              </a:rPr>
              <a:t>vos</a:t>
            </a:r>
            <a:r>
              <a:rPr sz="1200" spc="-60" dirty="0">
                <a:latin typeface="Marianne" panose="02000000000000000000" pitchFamily="2" charset="0"/>
                <a:cs typeface="Lucida Sans Unicode"/>
              </a:rPr>
              <a:t> </a:t>
            </a:r>
            <a:r>
              <a:rPr sz="1200" spc="-40" dirty="0">
                <a:latin typeface="Marianne" panose="02000000000000000000" pitchFamily="2" charset="0"/>
                <a:cs typeface="Lucida Sans Unicode"/>
              </a:rPr>
              <a:t>clients</a:t>
            </a:r>
            <a:r>
              <a:rPr lang="fr-FR" sz="1200" spc="-40" dirty="0">
                <a:latin typeface="Marianne" panose="02000000000000000000" pitchFamily="2" charset="0"/>
                <a:cs typeface="Lucida Sans Unicode"/>
              </a:rPr>
              <a:t> (</a:t>
            </a:r>
            <a:r>
              <a:rPr sz="1200" spc="-40" dirty="0">
                <a:latin typeface="Marianne" panose="02000000000000000000" pitchFamily="2" charset="0"/>
                <a:cs typeface="Verdana"/>
              </a:rPr>
              <a:t>un</a:t>
            </a:r>
            <a:r>
              <a:rPr sz="1200" spc="-85" dirty="0">
                <a:latin typeface="Marianne" panose="02000000000000000000" pitchFamily="2" charset="0"/>
                <a:cs typeface="Verdana"/>
              </a:rPr>
              <a:t> </a:t>
            </a:r>
            <a:r>
              <a:rPr sz="1200" spc="-20" dirty="0">
                <a:latin typeface="Marianne" panose="02000000000000000000" pitchFamily="2" charset="0"/>
                <a:cs typeface="Verdana"/>
              </a:rPr>
              <a:t>guide</a:t>
            </a:r>
            <a:r>
              <a:rPr sz="1200" spc="-105" dirty="0">
                <a:latin typeface="Marianne" panose="02000000000000000000" pitchFamily="2" charset="0"/>
                <a:cs typeface="Verdana"/>
              </a:rPr>
              <a:t> </a:t>
            </a:r>
            <a:r>
              <a:rPr sz="1200" spc="-60" dirty="0">
                <a:latin typeface="Marianne" panose="02000000000000000000" pitchFamily="2" charset="0"/>
                <a:cs typeface="Verdana"/>
              </a:rPr>
              <a:t>sur</a:t>
            </a:r>
            <a:r>
              <a:rPr sz="1200" spc="-80" dirty="0">
                <a:latin typeface="Marianne" panose="02000000000000000000" pitchFamily="2" charset="0"/>
                <a:cs typeface="Verdana"/>
              </a:rPr>
              <a:t> </a:t>
            </a:r>
            <a:r>
              <a:rPr sz="1200" spc="-15" dirty="0">
                <a:latin typeface="Marianne" panose="02000000000000000000" pitchFamily="2" charset="0"/>
                <a:cs typeface="Verdana"/>
              </a:rPr>
              <a:t>l’accessibilité</a:t>
            </a:r>
            <a:r>
              <a:rPr sz="1200" spc="-135" dirty="0">
                <a:latin typeface="Marianne" panose="02000000000000000000" pitchFamily="2" charset="0"/>
                <a:cs typeface="Verdana"/>
              </a:rPr>
              <a:t> </a:t>
            </a:r>
            <a:r>
              <a:rPr sz="1200" spc="-15" dirty="0">
                <a:latin typeface="Marianne" panose="02000000000000000000" pitchFamily="2" charset="0"/>
                <a:cs typeface="Verdana"/>
              </a:rPr>
              <a:t>destiné</a:t>
            </a:r>
            <a:r>
              <a:rPr sz="1200" spc="-85" dirty="0">
                <a:latin typeface="Marianne" panose="02000000000000000000" pitchFamily="2" charset="0"/>
                <a:cs typeface="Verdana"/>
              </a:rPr>
              <a:t> </a:t>
            </a:r>
            <a:r>
              <a:rPr sz="1200" spc="-60" dirty="0">
                <a:latin typeface="Marianne" panose="02000000000000000000" pitchFamily="2" charset="0"/>
                <a:cs typeface="Verdana"/>
              </a:rPr>
              <a:t>aux</a:t>
            </a:r>
            <a:r>
              <a:rPr sz="1200" spc="-85" dirty="0">
                <a:latin typeface="Marianne" panose="02000000000000000000" pitchFamily="2" charset="0"/>
                <a:cs typeface="Verdana"/>
              </a:rPr>
              <a:t> </a:t>
            </a:r>
            <a:r>
              <a:rPr sz="1200" spc="-15" dirty="0">
                <a:latin typeface="Marianne" panose="02000000000000000000" pitchFamily="2" charset="0"/>
                <a:cs typeface="Verdana"/>
              </a:rPr>
              <a:t>équipes</a:t>
            </a:r>
            <a:r>
              <a:rPr sz="1200" spc="-100" dirty="0">
                <a:latin typeface="Marianne" panose="02000000000000000000" pitchFamily="2" charset="0"/>
                <a:cs typeface="Verdana"/>
              </a:rPr>
              <a:t> </a:t>
            </a:r>
            <a:r>
              <a:rPr sz="1200" spc="10" dirty="0">
                <a:latin typeface="Marianne" panose="02000000000000000000" pitchFamily="2" charset="0"/>
                <a:cs typeface="Verdana"/>
              </a:rPr>
              <a:t>de</a:t>
            </a:r>
            <a:r>
              <a:rPr sz="1200" spc="-95" dirty="0">
                <a:latin typeface="Marianne" panose="02000000000000000000" pitchFamily="2" charset="0"/>
                <a:cs typeface="Verdana"/>
              </a:rPr>
              <a:t> </a:t>
            </a:r>
            <a:r>
              <a:rPr sz="1200" spc="-20" dirty="0">
                <a:latin typeface="Marianne" panose="02000000000000000000" pitchFamily="2" charset="0"/>
                <a:cs typeface="Verdana"/>
              </a:rPr>
              <a:t>vente</a:t>
            </a:r>
            <a:r>
              <a:rPr lang="fr-FR" sz="1200" spc="-20" dirty="0">
                <a:latin typeface="Marianne" panose="02000000000000000000" pitchFamily="2" charset="0"/>
                <a:cs typeface="Verdana"/>
              </a:rPr>
              <a:t>)</a:t>
            </a:r>
            <a:endParaRPr lang="fr-FR" sz="1200" dirty="0">
              <a:latin typeface="Marianne" panose="02000000000000000000" pitchFamily="2" charset="0"/>
              <a:cs typeface="Verdana"/>
            </a:endParaRPr>
          </a:p>
          <a:p>
            <a:pPr marL="299085" marR="349885" indent="-287020">
              <a:lnSpc>
                <a:spcPct val="100000"/>
              </a:lnSpc>
              <a:buClr>
                <a:srgbClr val="000000"/>
              </a:buClr>
              <a:buFont typeface="Arial MT"/>
              <a:buChar char="•"/>
              <a:tabLst>
                <a:tab pos="299085" algn="l"/>
                <a:tab pos="299720" algn="l"/>
              </a:tabLst>
            </a:pPr>
            <a:endParaRPr lang="fr-FR" sz="1200" u="sng" spc="20" dirty="0">
              <a:solidFill>
                <a:srgbClr val="0462C1"/>
              </a:solidFill>
              <a:uFill>
                <a:solidFill>
                  <a:srgbClr val="0462C1"/>
                </a:solidFill>
              </a:uFill>
              <a:latin typeface="Marianne" panose="02000000000000000000" pitchFamily="2" charset="0"/>
              <a:cs typeface="Lucida Sans Unicode"/>
              <a:hlinkClick r:id="rId5"/>
            </a:endParaRPr>
          </a:p>
          <a:p>
            <a:pPr marL="299085" marR="349885" indent="-287020">
              <a:lnSpc>
                <a:spcPct val="100000"/>
              </a:lnSpc>
              <a:buClr>
                <a:srgbClr val="000000"/>
              </a:buClr>
              <a:buFont typeface="Arial MT"/>
              <a:buChar char="•"/>
              <a:tabLst>
                <a:tab pos="299085" algn="l"/>
                <a:tab pos="299720" algn="l"/>
              </a:tabLst>
            </a:pPr>
            <a:r>
              <a:rPr sz="1200" u="sng" spc="20" dirty="0">
                <a:solidFill>
                  <a:srgbClr val="0462C1"/>
                </a:solidFill>
                <a:uFill>
                  <a:solidFill>
                    <a:srgbClr val="0462C1"/>
                  </a:solidFill>
                </a:uFill>
                <a:latin typeface="Marianne" panose="02000000000000000000" pitchFamily="2" charset="0"/>
                <a:cs typeface="Lucida Sans Unicode"/>
                <a:hlinkClick r:id="rId5"/>
              </a:rPr>
              <a:t>Guide</a:t>
            </a:r>
            <a:r>
              <a:rPr sz="1200" u="sng" spc="-55" dirty="0">
                <a:solidFill>
                  <a:srgbClr val="0462C1"/>
                </a:solidFill>
                <a:uFill>
                  <a:solidFill>
                    <a:srgbClr val="0462C1"/>
                  </a:solidFill>
                </a:uFill>
                <a:latin typeface="Marianne" panose="02000000000000000000" pitchFamily="2" charset="0"/>
                <a:cs typeface="Lucida Sans Unicode"/>
                <a:hlinkClick r:id="rId5"/>
              </a:rPr>
              <a:t> </a:t>
            </a:r>
            <a:r>
              <a:rPr sz="1200" u="sng" spc="5" dirty="0">
                <a:solidFill>
                  <a:srgbClr val="0462C1"/>
                </a:solidFill>
                <a:uFill>
                  <a:solidFill>
                    <a:srgbClr val="0462C1"/>
                  </a:solidFill>
                </a:uFill>
                <a:latin typeface="Marianne" panose="02000000000000000000" pitchFamily="2" charset="0"/>
                <a:cs typeface="Lucida Sans Unicode"/>
                <a:hlinkClick r:id="rId5"/>
              </a:rPr>
              <a:t>du</a:t>
            </a:r>
            <a:r>
              <a:rPr sz="1200" u="sng" spc="-55" dirty="0">
                <a:solidFill>
                  <a:srgbClr val="0462C1"/>
                </a:solidFill>
                <a:uFill>
                  <a:solidFill>
                    <a:srgbClr val="0462C1"/>
                  </a:solidFill>
                </a:uFill>
                <a:latin typeface="Marianne" panose="02000000000000000000" pitchFamily="2" charset="0"/>
                <a:cs typeface="Lucida Sans Unicode"/>
                <a:hlinkClick r:id="rId5"/>
              </a:rPr>
              <a:t> </a:t>
            </a:r>
            <a:r>
              <a:rPr sz="1200" u="sng" spc="-30" dirty="0">
                <a:solidFill>
                  <a:srgbClr val="0462C1"/>
                </a:solidFill>
                <a:uFill>
                  <a:solidFill>
                    <a:srgbClr val="0462C1"/>
                  </a:solidFill>
                </a:uFill>
                <a:latin typeface="Marianne" panose="02000000000000000000" pitchFamily="2" charset="0"/>
                <a:cs typeface="Lucida Sans Unicode"/>
                <a:hlinkClick r:id="rId5"/>
              </a:rPr>
              <a:t>savoir-être</a:t>
            </a:r>
            <a:r>
              <a:rPr sz="1200" spc="-60" dirty="0">
                <a:solidFill>
                  <a:srgbClr val="0462C1"/>
                </a:solidFill>
                <a:latin typeface="Marianne" panose="02000000000000000000" pitchFamily="2" charset="0"/>
                <a:cs typeface="Lucida Sans Unicode"/>
                <a:hlinkClick r:id="rId5"/>
              </a:rPr>
              <a:t> </a:t>
            </a:r>
            <a:r>
              <a:rPr sz="1200" spc="25" dirty="0">
                <a:latin typeface="Marianne" panose="02000000000000000000" pitchFamily="2" charset="0"/>
                <a:cs typeface="Lucida Sans Unicode"/>
              </a:rPr>
              <a:t>avec</a:t>
            </a:r>
            <a:r>
              <a:rPr sz="1200" spc="-25" dirty="0">
                <a:latin typeface="Marianne" panose="02000000000000000000" pitchFamily="2" charset="0"/>
                <a:cs typeface="Lucida Sans Unicode"/>
              </a:rPr>
              <a:t> </a:t>
            </a:r>
            <a:r>
              <a:rPr sz="1200" spc="-15" dirty="0">
                <a:latin typeface="Marianne" panose="02000000000000000000" pitchFamily="2" charset="0"/>
                <a:cs typeface="Lucida Sans Unicode"/>
              </a:rPr>
              <a:t>un</a:t>
            </a:r>
            <a:r>
              <a:rPr sz="1200" spc="-40" dirty="0">
                <a:latin typeface="Marianne" panose="02000000000000000000" pitchFamily="2" charset="0"/>
                <a:cs typeface="Lucida Sans Unicode"/>
              </a:rPr>
              <a:t> </a:t>
            </a:r>
            <a:r>
              <a:rPr sz="1200" spc="-5" dirty="0">
                <a:latin typeface="Marianne" panose="02000000000000000000" pitchFamily="2" charset="0"/>
                <a:cs typeface="Lucida Sans Unicode"/>
              </a:rPr>
              <a:t>collègue</a:t>
            </a:r>
            <a:r>
              <a:rPr sz="1200" spc="-75" dirty="0">
                <a:latin typeface="Marianne" panose="02000000000000000000" pitchFamily="2" charset="0"/>
                <a:cs typeface="Lucida Sans Unicode"/>
              </a:rPr>
              <a:t> </a:t>
            </a:r>
            <a:r>
              <a:rPr sz="1200" spc="15" dirty="0">
                <a:latin typeface="Marianne" panose="02000000000000000000" pitchFamily="2" charset="0"/>
                <a:cs typeface="Lucida Sans Unicode"/>
              </a:rPr>
              <a:t>déficient</a:t>
            </a:r>
            <a:r>
              <a:rPr sz="1200" spc="-75" dirty="0">
                <a:latin typeface="Marianne" panose="02000000000000000000" pitchFamily="2" charset="0"/>
                <a:cs typeface="Lucida Sans Unicode"/>
              </a:rPr>
              <a:t> </a:t>
            </a:r>
            <a:r>
              <a:rPr sz="1200" spc="-25" dirty="0">
                <a:latin typeface="Marianne" panose="02000000000000000000" pitchFamily="2" charset="0"/>
                <a:cs typeface="Lucida Sans Unicode"/>
              </a:rPr>
              <a:t>visuel</a:t>
            </a:r>
            <a:r>
              <a:rPr sz="1200" spc="-45" dirty="0">
                <a:latin typeface="Marianne" panose="02000000000000000000" pitchFamily="2" charset="0"/>
                <a:cs typeface="Lucida Sans Unicode"/>
              </a:rPr>
              <a:t> </a:t>
            </a:r>
            <a:r>
              <a:rPr sz="1200" spc="10" dirty="0">
                <a:latin typeface="Marianne" panose="02000000000000000000" pitchFamily="2" charset="0"/>
                <a:cs typeface="Lucida Sans Unicode"/>
              </a:rPr>
              <a:t>(Fédération</a:t>
            </a:r>
            <a:r>
              <a:rPr sz="1200" spc="-60" dirty="0">
                <a:latin typeface="Marianne" panose="02000000000000000000" pitchFamily="2" charset="0"/>
                <a:cs typeface="Lucida Sans Unicode"/>
              </a:rPr>
              <a:t> </a:t>
            </a:r>
            <a:r>
              <a:rPr sz="1200" spc="-10" dirty="0">
                <a:latin typeface="Marianne" panose="02000000000000000000" pitchFamily="2" charset="0"/>
                <a:cs typeface="Lucida Sans Unicode"/>
              </a:rPr>
              <a:t>des</a:t>
            </a:r>
            <a:r>
              <a:rPr sz="1200" spc="-40" dirty="0">
                <a:latin typeface="Marianne" panose="02000000000000000000" pitchFamily="2" charset="0"/>
                <a:cs typeface="Lucida Sans Unicode"/>
              </a:rPr>
              <a:t> </a:t>
            </a:r>
            <a:r>
              <a:rPr sz="1200" spc="-20" dirty="0">
                <a:latin typeface="Marianne" panose="02000000000000000000" pitchFamily="2" charset="0"/>
                <a:cs typeface="Lucida Sans Unicode"/>
              </a:rPr>
              <a:t>aveugles</a:t>
            </a:r>
            <a:r>
              <a:rPr sz="1200" spc="-40" dirty="0">
                <a:latin typeface="Marianne" panose="02000000000000000000" pitchFamily="2" charset="0"/>
                <a:cs typeface="Lucida Sans Unicode"/>
              </a:rPr>
              <a:t> </a:t>
            </a:r>
            <a:r>
              <a:rPr sz="1200" spc="30" dirty="0">
                <a:latin typeface="Marianne" panose="02000000000000000000" pitchFamily="2" charset="0"/>
                <a:cs typeface="Lucida Sans Unicode"/>
              </a:rPr>
              <a:t>de</a:t>
            </a:r>
            <a:r>
              <a:rPr sz="1200" spc="-50" dirty="0">
                <a:latin typeface="Marianne" panose="02000000000000000000" pitchFamily="2" charset="0"/>
                <a:cs typeface="Lucida Sans Unicode"/>
              </a:rPr>
              <a:t> </a:t>
            </a:r>
            <a:r>
              <a:rPr sz="1200" spc="10" dirty="0">
                <a:latin typeface="Marianne" panose="02000000000000000000" pitchFamily="2" charset="0"/>
                <a:cs typeface="Lucida Sans Unicode"/>
              </a:rPr>
              <a:t>France)</a:t>
            </a:r>
            <a:endParaRPr lang="fr-FR" sz="1200" dirty="0">
              <a:latin typeface="Marianne" panose="02000000000000000000" pitchFamily="2" charset="0"/>
              <a:cs typeface="Lucida Sans Unicode"/>
            </a:endParaRPr>
          </a:p>
          <a:p>
            <a:pPr marL="299085" marR="349885" indent="-287020">
              <a:lnSpc>
                <a:spcPct val="100000"/>
              </a:lnSpc>
              <a:buClr>
                <a:srgbClr val="000000"/>
              </a:buClr>
              <a:buFont typeface="Arial MT"/>
              <a:buChar char="•"/>
              <a:tabLst>
                <a:tab pos="299085" algn="l"/>
                <a:tab pos="299720" algn="l"/>
              </a:tabLst>
            </a:pPr>
            <a:endParaRPr lang="fr-FR" sz="1200" spc="-25" dirty="0">
              <a:latin typeface="Marianne" panose="02000000000000000000" pitchFamily="2" charset="0"/>
              <a:cs typeface="Lucida Sans Unicode"/>
            </a:endParaRPr>
          </a:p>
          <a:p>
            <a:pPr marL="299085" marR="349885" indent="-287020">
              <a:lnSpc>
                <a:spcPct val="100000"/>
              </a:lnSpc>
              <a:buClr>
                <a:srgbClr val="000000"/>
              </a:buClr>
              <a:buFont typeface="Arial MT"/>
              <a:buChar char="•"/>
              <a:tabLst>
                <a:tab pos="299085" algn="l"/>
                <a:tab pos="299720" algn="l"/>
              </a:tabLst>
            </a:pPr>
            <a:r>
              <a:rPr sz="1200" spc="-25" dirty="0">
                <a:latin typeface="Marianne" panose="02000000000000000000" pitchFamily="2" charset="0"/>
                <a:cs typeface="Lucida Sans Unicode"/>
              </a:rPr>
              <a:t>Les</a:t>
            </a:r>
            <a:r>
              <a:rPr sz="1200" spc="-45" dirty="0">
                <a:solidFill>
                  <a:srgbClr val="0462C1"/>
                </a:solidFill>
                <a:latin typeface="Marianne" panose="02000000000000000000" pitchFamily="2" charset="0"/>
                <a:cs typeface="Lucida Sans Unicode"/>
              </a:rPr>
              <a:t> </a:t>
            </a:r>
            <a:r>
              <a:rPr sz="1200" u="sng" spc="-5" dirty="0">
                <a:solidFill>
                  <a:srgbClr val="0462C1"/>
                </a:solidFill>
                <a:uFill>
                  <a:solidFill>
                    <a:srgbClr val="0462C1"/>
                  </a:solidFill>
                </a:uFill>
                <a:latin typeface="Marianne" panose="02000000000000000000" pitchFamily="2" charset="0"/>
                <a:cs typeface="Lucida Sans Unicode"/>
                <a:hlinkClick r:id="rId6"/>
              </a:rPr>
              <a:t>cahiers</a:t>
            </a:r>
            <a:r>
              <a:rPr sz="1200" u="sng" spc="-40" dirty="0">
                <a:solidFill>
                  <a:srgbClr val="0462C1"/>
                </a:solidFill>
                <a:uFill>
                  <a:solidFill>
                    <a:srgbClr val="0462C1"/>
                  </a:solidFill>
                </a:uFill>
                <a:latin typeface="Marianne" panose="02000000000000000000" pitchFamily="2" charset="0"/>
                <a:cs typeface="Lucida Sans Unicode"/>
                <a:hlinkClick r:id="rId6"/>
              </a:rPr>
              <a:t> </a:t>
            </a:r>
            <a:r>
              <a:rPr sz="1200" u="sng" spc="-10" dirty="0">
                <a:solidFill>
                  <a:srgbClr val="0462C1"/>
                </a:solidFill>
                <a:uFill>
                  <a:solidFill>
                    <a:srgbClr val="0462C1"/>
                  </a:solidFill>
                </a:uFill>
                <a:latin typeface="Marianne" panose="02000000000000000000" pitchFamily="2" charset="0"/>
                <a:cs typeface="Lucida Sans Unicode"/>
                <a:hlinkClick r:id="rId6"/>
              </a:rPr>
              <a:t>pédagogiques</a:t>
            </a:r>
            <a:r>
              <a:rPr sz="1200" u="sng" spc="-70" dirty="0">
                <a:solidFill>
                  <a:srgbClr val="0462C1"/>
                </a:solidFill>
                <a:uFill>
                  <a:solidFill>
                    <a:srgbClr val="0462C1"/>
                  </a:solidFill>
                </a:uFill>
                <a:latin typeface="Marianne" panose="02000000000000000000" pitchFamily="2" charset="0"/>
                <a:cs typeface="Lucida Sans Unicode"/>
                <a:hlinkClick r:id="rId6"/>
              </a:rPr>
              <a:t> </a:t>
            </a:r>
            <a:r>
              <a:rPr sz="1200" u="sng" spc="-114" dirty="0">
                <a:solidFill>
                  <a:srgbClr val="0462C1"/>
                </a:solidFill>
                <a:uFill>
                  <a:solidFill>
                    <a:srgbClr val="0462C1"/>
                  </a:solidFill>
                </a:uFill>
                <a:latin typeface="Marianne" panose="02000000000000000000" pitchFamily="2" charset="0"/>
                <a:cs typeface="Verdana"/>
                <a:hlinkClick r:id="rId6"/>
              </a:rPr>
              <a:t>–</a:t>
            </a:r>
            <a:r>
              <a:rPr sz="1200" u="sng" spc="-90" dirty="0">
                <a:solidFill>
                  <a:srgbClr val="0462C1"/>
                </a:solidFill>
                <a:uFill>
                  <a:solidFill>
                    <a:srgbClr val="0462C1"/>
                  </a:solidFill>
                </a:uFill>
                <a:latin typeface="Marianne" panose="02000000000000000000" pitchFamily="2" charset="0"/>
                <a:cs typeface="Verdana"/>
                <a:hlinkClick r:id="rId6"/>
              </a:rPr>
              <a:t> </a:t>
            </a:r>
            <a:r>
              <a:rPr sz="1200" u="sng" spc="-5" dirty="0">
                <a:solidFill>
                  <a:srgbClr val="0462C1"/>
                </a:solidFill>
                <a:uFill>
                  <a:solidFill>
                    <a:srgbClr val="0462C1"/>
                  </a:solidFill>
                </a:uFill>
                <a:latin typeface="Marianne" panose="02000000000000000000" pitchFamily="2" charset="0"/>
                <a:cs typeface="Lucida Sans Unicode"/>
                <a:hlinkClick r:id="rId6"/>
              </a:rPr>
              <a:t>La</a:t>
            </a:r>
            <a:r>
              <a:rPr sz="1200" u="sng" spc="-40" dirty="0">
                <a:solidFill>
                  <a:srgbClr val="0462C1"/>
                </a:solidFill>
                <a:uFill>
                  <a:solidFill>
                    <a:srgbClr val="0462C1"/>
                  </a:solidFill>
                </a:uFill>
                <a:latin typeface="Marianne" panose="02000000000000000000" pitchFamily="2" charset="0"/>
                <a:cs typeface="Lucida Sans Unicode"/>
                <a:hlinkClick r:id="rId6"/>
              </a:rPr>
              <a:t> </a:t>
            </a:r>
            <a:r>
              <a:rPr sz="1200" u="sng" spc="10" dirty="0">
                <a:solidFill>
                  <a:srgbClr val="0462C1"/>
                </a:solidFill>
                <a:uFill>
                  <a:solidFill>
                    <a:srgbClr val="0462C1"/>
                  </a:solidFill>
                </a:uFill>
                <a:latin typeface="Marianne" panose="02000000000000000000" pitchFamily="2" charset="0"/>
                <a:cs typeface="Lucida Sans Unicode"/>
                <a:hlinkClick r:id="rId6"/>
              </a:rPr>
              <a:t>communication</a:t>
            </a:r>
            <a:r>
              <a:rPr sz="1200" u="sng" spc="-60" dirty="0">
                <a:solidFill>
                  <a:srgbClr val="0462C1"/>
                </a:solidFill>
                <a:uFill>
                  <a:solidFill>
                    <a:srgbClr val="0462C1"/>
                  </a:solidFill>
                </a:uFill>
                <a:latin typeface="Marianne" panose="02000000000000000000" pitchFamily="2" charset="0"/>
                <a:cs typeface="Lucida Sans Unicode"/>
                <a:hlinkClick r:id="rId6"/>
              </a:rPr>
              <a:t> </a:t>
            </a:r>
            <a:r>
              <a:rPr sz="1200" u="sng" spc="-10" dirty="0">
                <a:solidFill>
                  <a:srgbClr val="0462C1"/>
                </a:solidFill>
                <a:uFill>
                  <a:solidFill>
                    <a:srgbClr val="0462C1"/>
                  </a:solidFill>
                </a:uFill>
                <a:latin typeface="Marianne" panose="02000000000000000000" pitchFamily="2" charset="0"/>
                <a:cs typeface="Lucida Sans Unicode"/>
                <a:hlinkClick r:id="rId6"/>
              </a:rPr>
              <a:t>des</a:t>
            </a:r>
            <a:r>
              <a:rPr sz="1200" u="sng" spc="-50" dirty="0">
                <a:solidFill>
                  <a:srgbClr val="0462C1"/>
                </a:solidFill>
                <a:uFill>
                  <a:solidFill>
                    <a:srgbClr val="0462C1"/>
                  </a:solidFill>
                </a:uFill>
                <a:latin typeface="Marianne" panose="02000000000000000000" pitchFamily="2" charset="0"/>
                <a:cs typeface="Lucida Sans Unicode"/>
                <a:hlinkClick r:id="rId6"/>
              </a:rPr>
              <a:t> </a:t>
            </a:r>
            <a:r>
              <a:rPr sz="1200" u="sng" spc="-10" dirty="0">
                <a:solidFill>
                  <a:srgbClr val="0462C1"/>
                </a:solidFill>
                <a:uFill>
                  <a:solidFill>
                    <a:srgbClr val="0462C1"/>
                  </a:solidFill>
                </a:uFill>
                <a:latin typeface="Marianne" panose="02000000000000000000" pitchFamily="2" charset="0"/>
                <a:cs typeface="Lucida Sans Unicode"/>
                <a:hlinkClick r:id="rId6"/>
              </a:rPr>
              <a:t>personnes</a:t>
            </a:r>
            <a:r>
              <a:rPr sz="1200" u="sng" spc="-30" dirty="0">
                <a:solidFill>
                  <a:srgbClr val="0462C1"/>
                </a:solidFill>
                <a:uFill>
                  <a:solidFill>
                    <a:srgbClr val="0462C1"/>
                  </a:solidFill>
                </a:uFill>
                <a:latin typeface="Marianne" panose="02000000000000000000" pitchFamily="2" charset="0"/>
                <a:cs typeface="Lucida Sans Unicode"/>
                <a:hlinkClick r:id="rId6"/>
              </a:rPr>
              <a:t> </a:t>
            </a:r>
            <a:r>
              <a:rPr sz="1200" u="sng" spc="10" dirty="0">
                <a:solidFill>
                  <a:srgbClr val="0462C1"/>
                </a:solidFill>
                <a:uFill>
                  <a:solidFill>
                    <a:srgbClr val="0462C1"/>
                  </a:solidFill>
                </a:uFill>
                <a:latin typeface="Marianne" panose="02000000000000000000" pitchFamily="2" charset="0"/>
                <a:cs typeface="Lucida Sans Unicode"/>
                <a:hlinkClick r:id="rId6"/>
              </a:rPr>
              <a:t>polyhandicapées</a:t>
            </a:r>
            <a:r>
              <a:rPr sz="1200" u="sng" spc="-50" dirty="0">
                <a:solidFill>
                  <a:srgbClr val="0462C1"/>
                </a:solidFill>
                <a:uFill>
                  <a:solidFill>
                    <a:srgbClr val="0462C1"/>
                  </a:solidFill>
                </a:uFill>
                <a:latin typeface="Marianne" panose="02000000000000000000" pitchFamily="2" charset="0"/>
                <a:cs typeface="Lucida Sans Unicode"/>
                <a:hlinkClick r:id="rId6"/>
              </a:rPr>
              <a:t> </a:t>
            </a:r>
            <a:r>
              <a:rPr sz="1200" spc="-5" dirty="0">
                <a:latin typeface="Marianne" panose="02000000000000000000" pitchFamily="2" charset="0"/>
                <a:cs typeface="Lucida Sans Unicode"/>
              </a:rPr>
              <a:t>Explications</a:t>
            </a:r>
            <a:r>
              <a:rPr sz="1200" spc="-65" dirty="0">
                <a:latin typeface="Marianne" panose="02000000000000000000" pitchFamily="2" charset="0"/>
                <a:cs typeface="Lucida Sans Unicode"/>
              </a:rPr>
              <a:t> </a:t>
            </a:r>
            <a:r>
              <a:rPr sz="1200" spc="-45" dirty="0">
                <a:latin typeface="Marianne" panose="02000000000000000000" pitchFamily="2" charset="0"/>
                <a:cs typeface="Lucida Sans Unicode"/>
              </a:rPr>
              <a:t>sur </a:t>
            </a:r>
            <a:r>
              <a:rPr sz="1200" spc="-365" dirty="0">
                <a:latin typeface="Marianne" panose="02000000000000000000" pitchFamily="2" charset="0"/>
                <a:cs typeface="Lucida Sans Unicode"/>
              </a:rPr>
              <a:t> </a:t>
            </a:r>
            <a:r>
              <a:rPr sz="1200" dirty="0">
                <a:latin typeface="Marianne" panose="02000000000000000000" pitchFamily="2" charset="0"/>
                <a:cs typeface="Verdana"/>
              </a:rPr>
              <a:t>comment</a:t>
            </a:r>
            <a:r>
              <a:rPr sz="1200" spc="-100" dirty="0">
                <a:latin typeface="Marianne" panose="02000000000000000000" pitchFamily="2" charset="0"/>
                <a:cs typeface="Verdana"/>
              </a:rPr>
              <a:t> </a:t>
            </a:r>
            <a:r>
              <a:rPr sz="1200" spc="-45" dirty="0">
                <a:latin typeface="Marianne" panose="02000000000000000000" pitchFamily="2" charset="0"/>
                <a:cs typeface="Verdana"/>
              </a:rPr>
              <a:t>les</a:t>
            </a:r>
            <a:r>
              <a:rPr sz="1200" spc="-100" dirty="0">
                <a:latin typeface="Marianne" panose="02000000000000000000" pitchFamily="2" charset="0"/>
                <a:cs typeface="Verdana"/>
              </a:rPr>
              <a:t> </a:t>
            </a:r>
            <a:r>
              <a:rPr sz="1200" spc="-25" dirty="0">
                <a:latin typeface="Marianne" panose="02000000000000000000" pitchFamily="2" charset="0"/>
                <a:cs typeface="Verdana"/>
              </a:rPr>
              <a:t>personnes</a:t>
            </a:r>
            <a:r>
              <a:rPr sz="1200" spc="-75" dirty="0">
                <a:latin typeface="Marianne" panose="02000000000000000000" pitchFamily="2" charset="0"/>
                <a:cs typeface="Verdana"/>
              </a:rPr>
              <a:t> </a:t>
            </a:r>
            <a:r>
              <a:rPr sz="1200" spc="-10" dirty="0">
                <a:latin typeface="Marianne" panose="02000000000000000000" pitchFamily="2" charset="0"/>
                <a:cs typeface="Verdana"/>
              </a:rPr>
              <a:t>polyhandicapées</a:t>
            </a:r>
            <a:r>
              <a:rPr sz="1200" spc="-105" dirty="0">
                <a:latin typeface="Marianne" panose="02000000000000000000" pitchFamily="2" charset="0"/>
                <a:cs typeface="Verdana"/>
              </a:rPr>
              <a:t> </a:t>
            </a:r>
            <a:r>
              <a:rPr sz="1200" spc="-20" dirty="0">
                <a:latin typeface="Marianne" panose="02000000000000000000" pitchFamily="2" charset="0"/>
                <a:cs typeface="Verdana"/>
              </a:rPr>
              <a:t>s’expriment</a:t>
            </a:r>
            <a:r>
              <a:rPr sz="1200" spc="-95" dirty="0">
                <a:latin typeface="Marianne" panose="02000000000000000000" pitchFamily="2" charset="0"/>
                <a:cs typeface="Verdana"/>
              </a:rPr>
              <a:t> </a:t>
            </a:r>
            <a:r>
              <a:rPr sz="1200" spc="5" dirty="0">
                <a:latin typeface="Marianne" panose="02000000000000000000" pitchFamily="2" charset="0"/>
                <a:cs typeface="Verdana"/>
              </a:rPr>
              <a:t>et</a:t>
            </a:r>
            <a:r>
              <a:rPr sz="1200" spc="-95" dirty="0">
                <a:latin typeface="Marianne" panose="02000000000000000000" pitchFamily="2" charset="0"/>
                <a:cs typeface="Verdana"/>
              </a:rPr>
              <a:t> </a:t>
            </a:r>
            <a:r>
              <a:rPr sz="1200" spc="-25" dirty="0">
                <a:latin typeface="Marianne" panose="02000000000000000000" pitchFamily="2" charset="0"/>
                <a:cs typeface="Verdana"/>
              </a:rPr>
              <a:t>conseils</a:t>
            </a:r>
            <a:r>
              <a:rPr sz="1200" spc="-90" dirty="0">
                <a:latin typeface="Marianne" panose="02000000000000000000" pitchFamily="2" charset="0"/>
                <a:cs typeface="Verdana"/>
              </a:rPr>
              <a:t> </a:t>
            </a:r>
            <a:r>
              <a:rPr sz="1200" dirty="0">
                <a:latin typeface="Marianne" panose="02000000000000000000" pitchFamily="2" charset="0"/>
                <a:cs typeface="Verdana"/>
              </a:rPr>
              <a:t>pour</a:t>
            </a:r>
            <a:r>
              <a:rPr sz="1200" spc="-110" dirty="0">
                <a:latin typeface="Marianne" panose="02000000000000000000" pitchFamily="2" charset="0"/>
                <a:cs typeface="Verdana"/>
              </a:rPr>
              <a:t> </a:t>
            </a:r>
            <a:r>
              <a:rPr sz="1200" spc="-30" dirty="0">
                <a:latin typeface="Marianne" panose="02000000000000000000" pitchFamily="2" charset="0"/>
                <a:cs typeface="Verdana"/>
              </a:rPr>
              <a:t>la</a:t>
            </a:r>
            <a:r>
              <a:rPr sz="1200" spc="-90" dirty="0">
                <a:latin typeface="Marianne" panose="02000000000000000000" pitchFamily="2" charset="0"/>
                <a:cs typeface="Verdana"/>
              </a:rPr>
              <a:t> </a:t>
            </a:r>
            <a:r>
              <a:rPr sz="1200" spc="5" dirty="0">
                <a:latin typeface="Marianne" panose="02000000000000000000" pitchFamily="2" charset="0"/>
                <a:cs typeface="Lucida Sans Unicode"/>
              </a:rPr>
              <a:t>faciliter</a:t>
            </a:r>
            <a:r>
              <a:rPr sz="1200" spc="-85" dirty="0">
                <a:latin typeface="Marianne" panose="02000000000000000000" pitchFamily="2" charset="0"/>
                <a:cs typeface="Lucida Sans Unicode"/>
              </a:rPr>
              <a:t> </a:t>
            </a:r>
            <a:r>
              <a:rPr sz="1200" spc="50" dirty="0">
                <a:latin typeface="Marianne" panose="02000000000000000000" pitchFamily="2" charset="0"/>
                <a:cs typeface="Lucida Sans Unicode"/>
              </a:rPr>
              <a:t>(CNSA)</a:t>
            </a:r>
            <a:endParaRPr sz="1200" dirty="0">
              <a:latin typeface="Marianne" panose="02000000000000000000" pitchFamily="2" charset="0"/>
              <a:cs typeface="Lucida Sans Unicode"/>
            </a:endParaRPr>
          </a:p>
        </p:txBody>
      </p:sp>
      <p:sp>
        <p:nvSpPr>
          <p:cNvPr id="3" name="object 3"/>
          <p:cNvSpPr txBox="1"/>
          <p:nvPr/>
        </p:nvSpPr>
        <p:spPr>
          <a:xfrm>
            <a:off x="7817350" y="1946823"/>
            <a:ext cx="4022090" cy="2051844"/>
          </a:xfrm>
          <a:prstGeom prst="rect">
            <a:avLst/>
          </a:prstGeom>
        </p:spPr>
        <p:txBody>
          <a:bodyPr vert="horz" wrap="square" lIns="0" tIns="12700" rIns="0" bIns="0" rtlCol="0">
            <a:spAutoFit/>
          </a:bodyPr>
          <a:lstStyle/>
          <a:p>
            <a:pPr marL="12700">
              <a:lnSpc>
                <a:spcPct val="100000"/>
              </a:lnSpc>
              <a:spcBef>
                <a:spcPts val="100"/>
              </a:spcBef>
            </a:pPr>
            <a:r>
              <a:rPr sz="1200" b="1" dirty="0">
                <a:latin typeface="Marianne" panose="02000000000000000000" pitchFamily="2" charset="0"/>
                <a:cs typeface="Arial"/>
              </a:rPr>
              <a:t>Accessibilité</a:t>
            </a:r>
            <a:r>
              <a:rPr sz="1200" b="1" spc="-20" dirty="0">
                <a:latin typeface="Marianne" panose="02000000000000000000" pitchFamily="2" charset="0"/>
                <a:cs typeface="Arial"/>
              </a:rPr>
              <a:t> </a:t>
            </a:r>
            <a:r>
              <a:rPr sz="1200" b="1" spc="-15" dirty="0">
                <a:latin typeface="Marianne" panose="02000000000000000000" pitchFamily="2" charset="0"/>
                <a:cs typeface="Arial"/>
              </a:rPr>
              <a:t>des </a:t>
            </a:r>
            <a:r>
              <a:rPr sz="1200" b="1" spc="10" dirty="0">
                <a:latin typeface="Marianne" panose="02000000000000000000" pitchFamily="2" charset="0"/>
                <a:cs typeface="Arial"/>
              </a:rPr>
              <a:t>transports</a:t>
            </a:r>
            <a:r>
              <a:rPr sz="1200" b="1" spc="-60" dirty="0">
                <a:latin typeface="Marianne" panose="02000000000000000000" pitchFamily="2" charset="0"/>
                <a:cs typeface="Arial"/>
              </a:rPr>
              <a:t> </a:t>
            </a:r>
            <a:r>
              <a:rPr sz="1200" b="1" spc="-80" dirty="0">
                <a:latin typeface="Marianne" panose="02000000000000000000" pitchFamily="2" charset="0"/>
                <a:cs typeface="Arial"/>
              </a:rPr>
              <a:t>:</a:t>
            </a:r>
            <a:endParaRPr sz="1200" dirty="0">
              <a:latin typeface="Marianne" panose="02000000000000000000" pitchFamily="2" charset="0"/>
              <a:cs typeface="Arial"/>
            </a:endParaRPr>
          </a:p>
          <a:p>
            <a:pPr>
              <a:lnSpc>
                <a:spcPct val="100000"/>
              </a:lnSpc>
            </a:pPr>
            <a:endParaRPr sz="1250" dirty="0">
              <a:latin typeface="Marianne" panose="02000000000000000000" pitchFamily="2" charset="0"/>
              <a:cs typeface="Arial"/>
            </a:endParaRPr>
          </a:p>
          <a:p>
            <a:pPr marL="299085" marR="5080" indent="-287020" algn="just">
              <a:lnSpc>
                <a:spcPct val="100000"/>
              </a:lnSpc>
              <a:buFont typeface="Arial MT"/>
              <a:buChar char="•"/>
              <a:tabLst>
                <a:tab pos="299720" algn="l"/>
              </a:tabLst>
            </a:pPr>
            <a:r>
              <a:rPr sz="1200" spc="20" dirty="0">
                <a:latin typeface="Marianne" panose="02000000000000000000" pitchFamily="2" charset="0"/>
                <a:cs typeface="Lucida Sans Unicode"/>
              </a:rPr>
              <a:t>RATP </a:t>
            </a:r>
            <a:r>
              <a:rPr sz="1200" spc="-114" dirty="0">
                <a:latin typeface="Marianne" panose="02000000000000000000" pitchFamily="2" charset="0"/>
                <a:cs typeface="Verdana"/>
              </a:rPr>
              <a:t>–</a:t>
            </a:r>
            <a:r>
              <a:rPr sz="1200" spc="-114" dirty="0">
                <a:solidFill>
                  <a:srgbClr val="0462C1"/>
                </a:solidFill>
                <a:latin typeface="Marianne" panose="02000000000000000000" pitchFamily="2" charset="0"/>
                <a:cs typeface="Verdana"/>
              </a:rPr>
              <a:t> </a:t>
            </a:r>
            <a:r>
              <a:rPr sz="1200" u="sng" dirty="0">
                <a:solidFill>
                  <a:srgbClr val="0462C1"/>
                </a:solidFill>
                <a:uFill>
                  <a:solidFill>
                    <a:srgbClr val="0462C1"/>
                  </a:solidFill>
                </a:uFill>
                <a:latin typeface="Marianne" panose="02000000000000000000" pitchFamily="2" charset="0"/>
                <a:cs typeface="Lucida Sans Unicode"/>
              </a:rPr>
              <a:t>Accessibilité </a:t>
            </a:r>
            <a:r>
              <a:rPr sz="1200" u="sng" spc="-10" dirty="0">
                <a:solidFill>
                  <a:srgbClr val="0462C1"/>
                </a:solidFill>
                <a:uFill>
                  <a:solidFill>
                    <a:srgbClr val="0462C1"/>
                  </a:solidFill>
                </a:uFill>
                <a:latin typeface="Marianne" panose="02000000000000000000" pitchFamily="2" charset="0"/>
                <a:cs typeface="Lucida Sans Unicode"/>
              </a:rPr>
              <a:t>des </a:t>
            </a:r>
            <a:r>
              <a:rPr sz="1200" u="sng" spc="-5" dirty="0">
                <a:solidFill>
                  <a:srgbClr val="0462C1"/>
                </a:solidFill>
                <a:uFill>
                  <a:solidFill>
                    <a:srgbClr val="0462C1"/>
                  </a:solidFill>
                </a:uFill>
                <a:latin typeface="Marianne" panose="02000000000000000000" pitchFamily="2" charset="0"/>
                <a:cs typeface="Lucida Sans Unicode"/>
              </a:rPr>
              <a:t>transports </a:t>
            </a:r>
            <a:r>
              <a:rPr sz="1200" u="sng" spc="-40" dirty="0">
                <a:solidFill>
                  <a:srgbClr val="0462C1"/>
                </a:solidFill>
                <a:uFill>
                  <a:solidFill>
                    <a:srgbClr val="0462C1"/>
                  </a:solidFill>
                </a:uFill>
                <a:latin typeface="Marianne" panose="02000000000000000000" pitchFamily="2" charset="0"/>
                <a:cs typeface="Lucida Sans Unicode"/>
              </a:rPr>
              <a:t>aux </a:t>
            </a:r>
            <a:r>
              <a:rPr sz="1200" u="sng" spc="-10" dirty="0">
                <a:solidFill>
                  <a:srgbClr val="0462C1"/>
                </a:solidFill>
                <a:uFill>
                  <a:solidFill>
                    <a:srgbClr val="0462C1"/>
                  </a:solidFill>
                </a:uFill>
                <a:latin typeface="Marianne" panose="02000000000000000000" pitchFamily="2" charset="0"/>
                <a:cs typeface="Lucida Sans Unicode"/>
              </a:rPr>
              <a:t>personnes </a:t>
            </a:r>
            <a:r>
              <a:rPr sz="1200" spc="-365" dirty="0">
                <a:solidFill>
                  <a:srgbClr val="0462C1"/>
                </a:solidFill>
                <a:latin typeface="Marianne" panose="02000000000000000000" pitchFamily="2" charset="0"/>
                <a:cs typeface="Lucida Sans Unicode"/>
              </a:rPr>
              <a:t> </a:t>
            </a:r>
            <a:r>
              <a:rPr sz="1200" u="sng" dirty="0">
                <a:solidFill>
                  <a:srgbClr val="0462C1"/>
                </a:solidFill>
                <a:uFill>
                  <a:solidFill>
                    <a:srgbClr val="0462C1"/>
                  </a:solidFill>
                </a:uFill>
                <a:latin typeface="Marianne" panose="02000000000000000000" pitchFamily="2" charset="0"/>
                <a:cs typeface="Lucida Sans Unicode"/>
                <a:hlinkClick r:id="rId7"/>
              </a:rPr>
              <a:t>ha</a:t>
            </a:r>
            <a:r>
              <a:rPr sz="1200" u="sng" spc="-5" dirty="0">
                <a:solidFill>
                  <a:srgbClr val="0462C1"/>
                </a:solidFill>
                <a:uFill>
                  <a:solidFill>
                    <a:srgbClr val="0462C1"/>
                  </a:solidFill>
                </a:uFill>
                <a:latin typeface="Marianne" panose="02000000000000000000" pitchFamily="2" charset="0"/>
                <a:cs typeface="Lucida Sans Unicode"/>
                <a:hlinkClick r:id="rId7"/>
              </a:rPr>
              <a:t>n</a:t>
            </a:r>
            <a:r>
              <a:rPr sz="1200" u="sng" dirty="0">
                <a:solidFill>
                  <a:srgbClr val="0462C1"/>
                </a:solidFill>
                <a:uFill>
                  <a:solidFill>
                    <a:srgbClr val="0462C1"/>
                  </a:solidFill>
                </a:uFill>
                <a:latin typeface="Marianne" panose="02000000000000000000" pitchFamily="2" charset="0"/>
                <a:cs typeface="Lucida Sans Unicode"/>
                <a:hlinkClick r:id="rId7"/>
              </a:rPr>
              <a:t>d</a:t>
            </a:r>
            <a:r>
              <a:rPr sz="1200" u="sng" spc="5" dirty="0">
                <a:solidFill>
                  <a:srgbClr val="0462C1"/>
                </a:solidFill>
                <a:uFill>
                  <a:solidFill>
                    <a:srgbClr val="0462C1"/>
                  </a:solidFill>
                </a:uFill>
                <a:latin typeface="Marianne" panose="02000000000000000000" pitchFamily="2" charset="0"/>
                <a:cs typeface="Lucida Sans Unicode"/>
                <a:hlinkClick r:id="rId7"/>
              </a:rPr>
              <a:t>i</a:t>
            </a:r>
            <a:r>
              <a:rPr sz="1200" u="sng" spc="30" dirty="0">
                <a:solidFill>
                  <a:srgbClr val="0462C1"/>
                </a:solidFill>
                <a:uFill>
                  <a:solidFill>
                    <a:srgbClr val="0462C1"/>
                  </a:solidFill>
                </a:uFill>
                <a:latin typeface="Marianne" panose="02000000000000000000" pitchFamily="2" charset="0"/>
                <a:cs typeface="Lucida Sans Unicode"/>
                <a:hlinkClick r:id="rId7"/>
              </a:rPr>
              <a:t>cap</a:t>
            </a:r>
            <a:r>
              <a:rPr sz="1200" u="sng" spc="25" dirty="0">
                <a:solidFill>
                  <a:srgbClr val="0462C1"/>
                </a:solidFill>
                <a:uFill>
                  <a:solidFill>
                    <a:srgbClr val="0462C1"/>
                  </a:solidFill>
                </a:uFill>
                <a:latin typeface="Marianne" panose="02000000000000000000" pitchFamily="2" charset="0"/>
                <a:cs typeface="Lucida Sans Unicode"/>
                <a:hlinkClick r:id="rId7"/>
              </a:rPr>
              <a:t>ée</a:t>
            </a:r>
            <a:r>
              <a:rPr sz="1200" u="sng" spc="-85" dirty="0">
                <a:solidFill>
                  <a:srgbClr val="0462C1"/>
                </a:solidFill>
                <a:uFill>
                  <a:solidFill>
                    <a:srgbClr val="0462C1"/>
                  </a:solidFill>
                </a:uFill>
                <a:latin typeface="Marianne" panose="02000000000000000000" pitchFamily="2" charset="0"/>
                <a:cs typeface="Lucida Sans Unicode"/>
                <a:hlinkClick r:id="rId7"/>
              </a:rPr>
              <a:t>s</a:t>
            </a:r>
            <a:r>
              <a:rPr sz="1200" u="sng" spc="-40" dirty="0">
                <a:solidFill>
                  <a:srgbClr val="0462C1"/>
                </a:solidFill>
                <a:uFill>
                  <a:solidFill>
                    <a:srgbClr val="0462C1"/>
                  </a:solidFill>
                </a:uFill>
                <a:latin typeface="Marianne" panose="02000000000000000000" pitchFamily="2" charset="0"/>
                <a:cs typeface="Lucida Sans Unicode"/>
                <a:hlinkClick r:id="rId7"/>
              </a:rPr>
              <a:t> </a:t>
            </a:r>
            <a:r>
              <a:rPr sz="1200" u="sng" spc="-20" dirty="0">
                <a:solidFill>
                  <a:srgbClr val="0462C1"/>
                </a:solidFill>
                <a:uFill>
                  <a:solidFill>
                    <a:srgbClr val="0462C1"/>
                  </a:solidFill>
                </a:uFill>
                <a:latin typeface="Marianne" panose="02000000000000000000" pitchFamily="2" charset="0"/>
                <a:cs typeface="Lucida Sans Unicode"/>
                <a:hlinkClick r:id="rId7"/>
              </a:rPr>
              <a:t>|</a:t>
            </a:r>
            <a:r>
              <a:rPr sz="1200" u="sng" spc="-65" dirty="0">
                <a:solidFill>
                  <a:srgbClr val="0462C1"/>
                </a:solidFill>
                <a:uFill>
                  <a:solidFill>
                    <a:srgbClr val="0462C1"/>
                  </a:solidFill>
                </a:uFill>
                <a:latin typeface="Marianne" panose="02000000000000000000" pitchFamily="2" charset="0"/>
                <a:cs typeface="Lucida Sans Unicode"/>
                <a:hlinkClick r:id="rId7"/>
              </a:rPr>
              <a:t> </a:t>
            </a:r>
            <a:r>
              <a:rPr sz="1200" u="sng" spc="30" dirty="0">
                <a:solidFill>
                  <a:srgbClr val="0462C1"/>
                </a:solidFill>
                <a:uFill>
                  <a:solidFill>
                    <a:srgbClr val="0462C1"/>
                  </a:solidFill>
                </a:uFill>
                <a:latin typeface="Marianne" panose="02000000000000000000" pitchFamily="2" charset="0"/>
                <a:cs typeface="Lucida Sans Unicode"/>
                <a:hlinkClick r:id="rId7"/>
              </a:rPr>
              <a:t>Î</a:t>
            </a:r>
            <a:r>
              <a:rPr sz="1200" u="sng" spc="-30" dirty="0">
                <a:solidFill>
                  <a:srgbClr val="0462C1"/>
                </a:solidFill>
                <a:uFill>
                  <a:solidFill>
                    <a:srgbClr val="0462C1"/>
                  </a:solidFill>
                </a:uFill>
                <a:latin typeface="Marianne" panose="02000000000000000000" pitchFamily="2" charset="0"/>
                <a:cs typeface="Lucida Sans Unicode"/>
                <a:hlinkClick r:id="rId7"/>
              </a:rPr>
              <a:t>l</a:t>
            </a:r>
            <a:r>
              <a:rPr sz="1200" u="sng" spc="30" dirty="0">
                <a:solidFill>
                  <a:srgbClr val="0462C1"/>
                </a:solidFill>
                <a:uFill>
                  <a:solidFill>
                    <a:srgbClr val="0462C1"/>
                  </a:solidFill>
                </a:uFill>
                <a:latin typeface="Marianne" panose="02000000000000000000" pitchFamily="2" charset="0"/>
                <a:cs typeface="Lucida Sans Unicode"/>
                <a:hlinkClick r:id="rId7"/>
              </a:rPr>
              <a:t>e</a:t>
            </a:r>
            <a:r>
              <a:rPr sz="1200" u="sng" spc="-325" dirty="0">
                <a:solidFill>
                  <a:srgbClr val="0462C1"/>
                </a:solidFill>
                <a:uFill>
                  <a:solidFill>
                    <a:srgbClr val="0462C1"/>
                  </a:solidFill>
                </a:uFill>
                <a:latin typeface="Marianne" panose="02000000000000000000" pitchFamily="2" charset="0"/>
                <a:cs typeface="Lucida Sans Unicode"/>
                <a:hlinkClick r:id="rId7"/>
              </a:rPr>
              <a:t>-</a:t>
            </a:r>
            <a:r>
              <a:rPr sz="1200" u="sng" spc="30" dirty="0">
                <a:solidFill>
                  <a:srgbClr val="0462C1"/>
                </a:solidFill>
                <a:uFill>
                  <a:solidFill>
                    <a:srgbClr val="0462C1"/>
                  </a:solidFill>
                </a:uFill>
                <a:latin typeface="Marianne" panose="02000000000000000000" pitchFamily="2" charset="0"/>
                <a:cs typeface="Lucida Sans Unicode"/>
                <a:hlinkClick r:id="rId7"/>
              </a:rPr>
              <a:t>d</a:t>
            </a:r>
            <a:r>
              <a:rPr sz="1200" u="sng" spc="25" dirty="0">
                <a:solidFill>
                  <a:srgbClr val="0462C1"/>
                </a:solidFill>
                <a:uFill>
                  <a:solidFill>
                    <a:srgbClr val="0462C1"/>
                  </a:solidFill>
                </a:uFill>
                <a:latin typeface="Marianne" panose="02000000000000000000" pitchFamily="2" charset="0"/>
                <a:cs typeface="Lucida Sans Unicode"/>
                <a:hlinkClick r:id="rId7"/>
              </a:rPr>
              <a:t>e</a:t>
            </a:r>
            <a:r>
              <a:rPr sz="1200" u="sng" spc="-325" dirty="0">
                <a:solidFill>
                  <a:srgbClr val="0462C1"/>
                </a:solidFill>
                <a:uFill>
                  <a:solidFill>
                    <a:srgbClr val="0462C1"/>
                  </a:solidFill>
                </a:uFill>
                <a:latin typeface="Marianne" panose="02000000000000000000" pitchFamily="2" charset="0"/>
                <a:cs typeface="Lucida Sans Unicode"/>
                <a:hlinkClick r:id="rId7"/>
              </a:rPr>
              <a:t>-</a:t>
            </a:r>
            <a:r>
              <a:rPr sz="1200" u="sng" spc="-25" dirty="0">
                <a:solidFill>
                  <a:srgbClr val="0462C1"/>
                </a:solidFill>
                <a:uFill>
                  <a:solidFill>
                    <a:srgbClr val="0462C1"/>
                  </a:solidFill>
                </a:uFill>
                <a:latin typeface="Marianne" panose="02000000000000000000" pitchFamily="2" charset="0"/>
                <a:cs typeface="Lucida Sans Unicode"/>
                <a:hlinkClick r:id="rId7"/>
              </a:rPr>
              <a:t>F</a:t>
            </a:r>
            <a:r>
              <a:rPr sz="1200" u="sng" spc="10" dirty="0">
                <a:solidFill>
                  <a:srgbClr val="0462C1"/>
                </a:solidFill>
                <a:uFill>
                  <a:solidFill>
                    <a:srgbClr val="0462C1"/>
                  </a:solidFill>
                </a:uFill>
                <a:latin typeface="Marianne" panose="02000000000000000000" pitchFamily="2" charset="0"/>
                <a:cs typeface="Lucida Sans Unicode"/>
                <a:hlinkClick r:id="rId7"/>
              </a:rPr>
              <a:t>ranc</a:t>
            </a:r>
            <a:r>
              <a:rPr sz="1200" u="sng" spc="25" dirty="0">
                <a:solidFill>
                  <a:srgbClr val="0462C1"/>
                </a:solidFill>
                <a:uFill>
                  <a:solidFill>
                    <a:srgbClr val="0462C1"/>
                  </a:solidFill>
                </a:uFill>
                <a:latin typeface="Marianne" panose="02000000000000000000" pitchFamily="2" charset="0"/>
                <a:cs typeface="Lucida Sans Unicode"/>
                <a:hlinkClick r:id="rId7"/>
              </a:rPr>
              <a:t>e</a:t>
            </a:r>
            <a:r>
              <a:rPr sz="1200" u="sng" spc="-60" dirty="0">
                <a:solidFill>
                  <a:srgbClr val="0462C1"/>
                </a:solidFill>
                <a:uFill>
                  <a:solidFill>
                    <a:srgbClr val="0462C1"/>
                  </a:solidFill>
                </a:uFill>
                <a:latin typeface="Marianne" panose="02000000000000000000" pitchFamily="2" charset="0"/>
                <a:cs typeface="Lucida Sans Unicode"/>
                <a:hlinkClick r:id="rId7"/>
              </a:rPr>
              <a:t> </a:t>
            </a:r>
            <a:r>
              <a:rPr sz="1200" u="sng" spc="15" dirty="0">
                <a:solidFill>
                  <a:srgbClr val="0462C1"/>
                </a:solidFill>
                <a:uFill>
                  <a:solidFill>
                    <a:srgbClr val="0462C1"/>
                  </a:solidFill>
                </a:uFill>
                <a:latin typeface="Marianne" panose="02000000000000000000" pitchFamily="2" charset="0"/>
                <a:cs typeface="Lucida Sans Unicode"/>
                <a:hlinkClick r:id="rId7"/>
              </a:rPr>
              <a:t>Mobi</a:t>
            </a:r>
            <a:r>
              <a:rPr sz="1200" u="sng" spc="-30" dirty="0">
                <a:solidFill>
                  <a:srgbClr val="0462C1"/>
                </a:solidFill>
                <a:uFill>
                  <a:solidFill>
                    <a:srgbClr val="0462C1"/>
                  </a:solidFill>
                </a:uFill>
                <a:latin typeface="Marianne" panose="02000000000000000000" pitchFamily="2" charset="0"/>
                <a:cs typeface="Lucida Sans Unicode"/>
                <a:hlinkClick r:id="rId7"/>
              </a:rPr>
              <a:t>l</a:t>
            </a:r>
            <a:r>
              <a:rPr sz="1200" u="sng" spc="-40" dirty="0">
                <a:solidFill>
                  <a:srgbClr val="0462C1"/>
                </a:solidFill>
                <a:uFill>
                  <a:solidFill>
                    <a:srgbClr val="0462C1"/>
                  </a:solidFill>
                </a:uFill>
                <a:latin typeface="Marianne" panose="02000000000000000000" pitchFamily="2" charset="0"/>
                <a:cs typeface="Lucida Sans Unicode"/>
                <a:hlinkClick r:id="rId7"/>
              </a:rPr>
              <a:t>i</a:t>
            </a:r>
            <a:r>
              <a:rPr sz="1200" u="sng" spc="40" dirty="0">
                <a:solidFill>
                  <a:srgbClr val="0462C1"/>
                </a:solidFill>
                <a:uFill>
                  <a:solidFill>
                    <a:srgbClr val="0462C1"/>
                  </a:solidFill>
                </a:uFill>
                <a:latin typeface="Marianne" panose="02000000000000000000" pitchFamily="2" charset="0"/>
                <a:cs typeface="Lucida Sans Unicode"/>
                <a:hlinkClick r:id="rId7"/>
              </a:rPr>
              <a:t>té</a:t>
            </a:r>
            <a:r>
              <a:rPr sz="1200" u="sng" spc="-85" dirty="0">
                <a:solidFill>
                  <a:srgbClr val="0462C1"/>
                </a:solidFill>
                <a:uFill>
                  <a:solidFill>
                    <a:srgbClr val="0462C1"/>
                  </a:solidFill>
                </a:uFill>
                <a:latin typeface="Marianne" panose="02000000000000000000" pitchFamily="2" charset="0"/>
                <a:cs typeface="Lucida Sans Unicode"/>
                <a:hlinkClick r:id="rId7"/>
              </a:rPr>
              <a:t>s </a:t>
            </a:r>
            <a:r>
              <a:rPr sz="1200" u="sng" spc="-20" dirty="0">
                <a:solidFill>
                  <a:srgbClr val="0462C1"/>
                </a:solidFill>
                <a:uFill>
                  <a:solidFill>
                    <a:srgbClr val="0462C1"/>
                  </a:solidFill>
                </a:uFill>
                <a:latin typeface="Marianne" panose="02000000000000000000" pitchFamily="2" charset="0"/>
                <a:cs typeface="Lucida Sans Unicode"/>
                <a:hlinkClick r:id="rId7"/>
              </a:rPr>
              <a:t>(i</a:t>
            </a:r>
            <a:r>
              <a:rPr sz="1200" u="sng" spc="-30" dirty="0">
                <a:solidFill>
                  <a:srgbClr val="0462C1"/>
                </a:solidFill>
                <a:uFill>
                  <a:solidFill>
                    <a:srgbClr val="0462C1"/>
                  </a:solidFill>
                </a:uFill>
                <a:latin typeface="Marianne" panose="02000000000000000000" pitchFamily="2" charset="0"/>
                <a:cs typeface="Lucida Sans Unicode"/>
                <a:hlinkClick r:id="rId7"/>
              </a:rPr>
              <a:t>l</a:t>
            </a:r>
            <a:r>
              <a:rPr sz="1200" u="sng" spc="20" dirty="0">
                <a:solidFill>
                  <a:srgbClr val="0462C1"/>
                </a:solidFill>
                <a:uFill>
                  <a:solidFill>
                    <a:srgbClr val="0462C1"/>
                  </a:solidFill>
                </a:uFill>
                <a:latin typeface="Marianne" panose="02000000000000000000" pitchFamily="2" charset="0"/>
                <a:cs typeface="Lucida Sans Unicode"/>
                <a:hlinkClick r:id="rId7"/>
              </a:rPr>
              <a:t>edefran</a:t>
            </a:r>
            <a:r>
              <a:rPr sz="1200" u="sng" spc="15" dirty="0">
                <a:solidFill>
                  <a:srgbClr val="0462C1"/>
                </a:solidFill>
                <a:uFill>
                  <a:solidFill>
                    <a:srgbClr val="0462C1"/>
                  </a:solidFill>
                </a:uFill>
                <a:latin typeface="Marianne" panose="02000000000000000000" pitchFamily="2" charset="0"/>
                <a:cs typeface="Lucida Sans Unicode"/>
                <a:hlinkClick r:id="rId7"/>
              </a:rPr>
              <a:t>c</a:t>
            </a:r>
            <a:r>
              <a:rPr sz="1200" u="sng" spc="30" dirty="0">
                <a:solidFill>
                  <a:srgbClr val="0462C1"/>
                </a:solidFill>
                <a:uFill>
                  <a:solidFill>
                    <a:srgbClr val="0462C1"/>
                  </a:solidFill>
                </a:uFill>
                <a:latin typeface="Marianne" panose="02000000000000000000" pitchFamily="2" charset="0"/>
                <a:cs typeface="Lucida Sans Unicode"/>
                <a:hlinkClick r:id="rId7"/>
              </a:rPr>
              <a:t>e</a:t>
            </a:r>
            <a:r>
              <a:rPr sz="1200" u="sng" spc="-250" dirty="0">
                <a:solidFill>
                  <a:srgbClr val="0462C1"/>
                </a:solidFill>
                <a:uFill>
                  <a:solidFill>
                    <a:srgbClr val="0462C1"/>
                  </a:solidFill>
                </a:uFill>
                <a:latin typeface="Marianne" panose="02000000000000000000" pitchFamily="2" charset="0"/>
                <a:cs typeface="Lucida Sans Unicode"/>
                <a:hlinkClick r:id="rId7"/>
              </a:rPr>
              <a:t>- </a:t>
            </a:r>
            <a:r>
              <a:rPr sz="1200" spc="-180" dirty="0">
                <a:solidFill>
                  <a:srgbClr val="0462C1"/>
                </a:solidFill>
                <a:latin typeface="Marianne" panose="02000000000000000000" pitchFamily="2" charset="0"/>
                <a:cs typeface="Lucida Sans Unicode"/>
                <a:hlinkClick r:id="rId7"/>
              </a:rPr>
              <a:t> </a:t>
            </a:r>
            <a:r>
              <a:rPr sz="1200" u="sng" spc="-5" dirty="0">
                <a:solidFill>
                  <a:srgbClr val="0462C1"/>
                </a:solidFill>
                <a:uFill>
                  <a:solidFill>
                    <a:srgbClr val="0462C1"/>
                  </a:solidFill>
                </a:uFill>
                <a:latin typeface="Marianne" panose="02000000000000000000" pitchFamily="2" charset="0"/>
                <a:cs typeface="Lucida Sans Unicode"/>
                <a:hlinkClick r:id="rId7"/>
              </a:rPr>
              <a:t>mobilites.fr)</a:t>
            </a:r>
            <a:endParaRPr lang="fr-FR" sz="1200" u="sng" spc="-5" dirty="0">
              <a:solidFill>
                <a:srgbClr val="0462C1"/>
              </a:solidFill>
              <a:uFill>
                <a:solidFill>
                  <a:srgbClr val="0462C1"/>
                </a:solidFill>
              </a:uFill>
              <a:latin typeface="Marianne" panose="02000000000000000000" pitchFamily="2" charset="0"/>
              <a:cs typeface="Lucida Sans Unicode"/>
            </a:endParaRPr>
          </a:p>
          <a:p>
            <a:pPr marL="299085" marR="5080" indent="-287020" algn="just">
              <a:lnSpc>
                <a:spcPct val="100000"/>
              </a:lnSpc>
              <a:buFont typeface="Arial MT"/>
              <a:buChar char="•"/>
              <a:tabLst>
                <a:tab pos="299720" algn="l"/>
              </a:tabLst>
            </a:pPr>
            <a:endParaRPr lang="fr-FR" sz="1200" u="sng" spc="-5" dirty="0">
              <a:solidFill>
                <a:srgbClr val="0462C1"/>
              </a:solidFill>
              <a:uFill>
                <a:solidFill>
                  <a:srgbClr val="0462C1"/>
                </a:solidFill>
              </a:uFill>
              <a:latin typeface="Marianne" panose="02000000000000000000" pitchFamily="2" charset="0"/>
              <a:cs typeface="Lucida Sans Unicode"/>
            </a:endParaRPr>
          </a:p>
          <a:p>
            <a:pPr marL="299085" marR="5080" indent="-287020" algn="just">
              <a:lnSpc>
                <a:spcPct val="100000"/>
              </a:lnSpc>
              <a:buFont typeface="Arial MT"/>
              <a:buChar char="•"/>
              <a:tabLst>
                <a:tab pos="299720" algn="l"/>
              </a:tabLst>
            </a:pPr>
            <a:r>
              <a:rPr lang="fr-FR" sz="1200" dirty="0">
                <a:latin typeface="Marianne" panose="02000000000000000000" pitchFamily="2" charset="0"/>
                <a:cs typeface="Lucida Sans Unicode"/>
                <a:hlinkClick r:id="rId8"/>
              </a:rPr>
              <a:t>Handistar</a:t>
            </a:r>
            <a:r>
              <a:rPr lang="fr-FR" sz="1200" dirty="0">
                <a:latin typeface="Marianne" panose="02000000000000000000" pitchFamily="2" charset="0"/>
                <a:cs typeface="Lucida Sans Unicode"/>
              </a:rPr>
              <a:t> est un service de transport collectif porte-à-porte sur réservation, accessible 7 jours sur 7. Une application mobile permet de réserver, annuler et suivre ses trajets en toute autonomie (Rennes Métropole).</a:t>
            </a:r>
            <a:endParaRPr sz="1200" dirty="0">
              <a:latin typeface="Marianne" panose="02000000000000000000" pitchFamily="2" charset="0"/>
              <a:cs typeface="Lucida Sans Unicode"/>
            </a:endParaRPr>
          </a:p>
        </p:txBody>
      </p:sp>
      <p:sp>
        <p:nvSpPr>
          <p:cNvPr id="4" name="object 4"/>
          <p:cNvSpPr txBox="1"/>
          <p:nvPr/>
        </p:nvSpPr>
        <p:spPr>
          <a:xfrm>
            <a:off x="3482721" y="1073912"/>
            <a:ext cx="4185920" cy="330835"/>
          </a:xfrm>
          <a:prstGeom prst="rect">
            <a:avLst/>
          </a:prstGeom>
        </p:spPr>
        <p:txBody>
          <a:bodyPr vert="horz" wrap="square" lIns="0" tIns="13335" rIns="0" bIns="0" rtlCol="0">
            <a:spAutoFit/>
          </a:bodyPr>
          <a:lstStyle/>
          <a:p>
            <a:pPr marL="12700">
              <a:lnSpc>
                <a:spcPct val="100000"/>
              </a:lnSpc>
              <a:spcBef>
                <a:spcPts val="105"/>
              </a:spcBef>
            </a:pPr>
            <a:r>
              <a:rPr sz="2000" spc="-15" dirty="0">
                <a:latin typeface="Marianne" panose="02000000000000000000" pitchFamily="2" charset="0"/>
                <a:cs typeface="Verdana"/>
              </a:rPr>
              <a:t>Outils</a:t>
            </a:r>
            <a:r>
              <a:rPr sz="2000" spc="-180" dirty="0">
                <a:latin typeface="Marianne" panose="02000000000000000000" pitchFamily="2" charset="0"/>
                <a:cs typeface="Verdana"/>
              </a:rPr>
              <a:t> </a:t>
            </a:r>
            <a:r>
              <a:rPr sz="2000" spc="30" dirty="0">
                <a:latin typeface="Marianne" panose="02000000000000000000" pitchFamily="2" charset="0"/>
                <a:cs typeface="Verdana"/>
              </a:rPr>
              <a:t>d’ac</a:t>
            </a:r>
            <a:r>
              <a:rPr sz="2000" spc="40" dirty="0">
                <a:latin typeface="Marianne" panose="02000000000000000000" pitchFamily="2" charset="0"/>
                <a:cs typeface="Verdana"/>
              </a:rPr>
              <a:t>c</a:t>
            </a:r>
            <a:r>
              <a:rPr sz="2000" spc="-55" dirty="0">
                <a:latin typeface="Marianne" panose="02000000000000000000" pitchFamily="2" charset="0"/>
                <a:cs typeface="Verdana"/>
              </a:rPr>
              <a:t>essi</a:t>
            </a:r>
            <a:r>
              <a:rPr sz="2000" spc="-80" dirty="0">
                <a:latin typeface="Marianne" panose="02000000000000000000" pitchFamily="2" charset="0"/>
                <a:cs typeface="Verdana"/>
              </a:rPr>
              <a:t>b</a:t>
            </a:r>
            <a:r>
              <a:rPr sz="2000" spc="-20" dirty="0">
                <a:latin typeface="Marianne" panose="02000000000000000000" pitchFamily="2" charset="0"/>
                <a:cs typeface="Verdana"/>
              </a:rPr>
              <a:t>i</a:t>
            </a:r>
            <a:r>
              <a:rPr sz="2000" spc="-30" dirty="0">
                <a:latin typeface="Marianne" panose="02000000000000000000" pitchFamily="2" charset="0"/>
                <a:cs typeface="Verdana"/>
              </a:rPr>
              <a:t>l</a:t>
            </a:r>
            <a:r>
              <a:rPr sz="2000" dirty="0">
                <a:latin typeface="Marianne" panose="02000000000000000000" pitchFamily="2" charset="0"/>
                <a:cs typeface="Verdana"/>
              </a:rPr>
              <a:t>ité</a:t>
            </a:r>
            <a:r>
              <a:rPr sz="2000" spc="-204" dirty="0">
                <a:latin typeface="Marianne" panose="02000000000000000000" pitchFamily="2" charset="0"/>
                <a:cs typeface="Verdana"/>
              </a:rPr>
              <a:t> </a:t>
            </a:r>
            <a:r>
              <a:rPr sz="2000" spc="-30" dirty="0">
                <a:latin typeface="Marianne" panose="02000000000000000000" pitchFamily="2" charset="0"/>
                <a:cs typeface="Verdana"/>
              </a:rPr>
              <a:t>physique</a:t>
            </a:r>
            <a:r>
              <a:rPr sz="2000" spc="-175" dirty="0">
                <a:latin typeface="Marianne" panose="02000000000000000000" pitchFamily="2" charset="0"/>
                <a:cs typeface="Verdana"/>
              </a:rPr>
              <a:t> </a:t>
            </a:r>
            <a:r>
              <a:rPr sz="2000" spc="-114" dirty="0">
                <a:latin typeface="Marianne" panose="02000000000000000000" pitchFamily="2" charset="0"/>
                <a:cs typeface="Verdana"/>
              </a:rPr>
              <a:t>2/2</a:t>
            </a:r>
            <a:endParaRPr sz="2000" dirty="0">
              <a:latin typeface="Marianne" panose="02000000000000000000" pitchFamily="2" charset="0"/>
              <a:cs typeface="Verdana"/>
            </a:endParaRPr>
          </a:p>
        </p:txBody>
      </p:sp>
      <p:pic>
        <p:nvPicPr>
          <p:cNvPr id="7" name="Image 6"/>
          <p:cNvPicPr>
            <a:picLocks noChangeAspect="1"/>
          </p:cNvPicPr>
          <p:nvPr/>
        </p:nvPicPr>
        <p:blipFill rotWithShape="1">
          <a:blip r:embed="rId9" cstate="print">
            <a:extLst>
              <a:ext uri="{28A0092B-C50C-407E-A947-70E740481C1C}">
                <a14:useLocalDpi xmlns:a14="http://schemas.microsoft.com/office/drawing/2010/main" val="0"/>
              </a:ext>
            </a:extLst>
          </a:blip>
          <a:srcRect r="54237"/>
          <a:stretch/>
        </p:blipFill>
        <p:spPr>
          <a:xfrm>
            <a:off x="381000" y="215349"/>
            <a:ext cx="2057400" cy="1169501"/>
          </a:xfrm>
          <a:prstGeom prst="rect">
            <a:avLst/>
          </a:prstGeom>
        </p:spPr>
      </p:pic>
      <p:pic>
        <p:nvPicPr>
          <p:cNvPr id="9" name="Image 8"/>
          <p:cNvPicPr>
            <a:picLocks noChangeAspect="1"/>
          </p:cNvPicPr>
          <p:nvPr/>
        </p:nvPicPr>
        <p:blipFill rotWithShape="1">
          <a:blip r:embed="rId10" cstate="print">
            <a:extLst>
              <a:ext uri="{28A0092B-C50C-407E-A947-70E740481C1C}">
                <a14:useLocalDpi xmlns:a14="http://schemas.microsoft.com/office/drawing/2010/main" val="0"/>
              </a:ext>
            </a:extLst>
          </a:blip>
          <a:srcRect l="48750"/>
          <a:stretch/>
        </p:blipFill>
        <p:spPr>
          <a:xfrm>
            <a:off x="8686800" y="0"/>
            <a:ext cx="3152640" cy="1600200"/>
          </a:xfrm>
          <a:prstGeom prst="rect">
            <a:avLst/>
          </a:prstGeom>
        </p:spPr>
      </p:pic>
      <p:sp>
        <p:nvSpPr>
          <p:cNvPr id="5" name="Espace réservé du numéro de diapositive 4">
            <a:extLst>
              <a:ext uri="{FF2B5EF4-FFF2-40B4-BE49-F238E27FC236}">
                <a16:creationId xmlns:a16="http://schemas.microsoft.com/office/drawing/2014/main" id="{7D95A815-7BCE-C215-E096-CCD8FD5CDF0E}"/>
              </a:ext>
            </a:extLst>
          </p:cNvPr>
          <p:cNvSpPr>
            <a:spLocks noGrp="1"/>
          </p:cNvSpPr>
          <p:nvPr>
            <p:ph type="sldNum" sz="quarter" idx="7"/>
          </p:nvPr>
        </p:nvSpPr>
        <p:spPr>
          <a:xfrm>
            <a:off x="8778240" y="6377940"/>
            <a:ext cx="2804160" cy="276999"/>
          </a:xfrm>
        </p:spPr>
        <p:txBody>
          <a:bodyPr/>
          <a:lstStyle/>
          <a:p>
            <a:fld id="{B6F15528-21DE-4FAA-801E-634DDDAF4B2B}" type="slidenum">
              <a:rPr lang="fr-FR" smtClean="0">
                <a:latin typeface="Marianne" panose="02000000000000000000" pitchFamily="2" charset="0"/>
              </a:rPr>
              <a:t>9</a:t>
            </a:fld>
            <a:endParaRPr lang="fr-FR" dirty="0">
              <a:latin typeface="Marianne" panose="02000000000000000000" pitchFamily="2" charset="0"/>
            </a:endParaRPr>
          </a:p>
        </p:txBody>
      </p:sp>
      <p:sp>
        <p:nvSpPr>
          <p:cNvPr id="6" name="object 3">
            <a:extLst>
              <a:ext uri="{FF2B5EF4-FFF2-40B4-BE49-F238E27FC236}">
                <a16:creationId xmlns:a16="http://schemas.microsoft.com/office/drawing/2014/main" id="{B10B3866-0772-B97D-1E7E-72D9683DC278}"/>
              </a:ext>
            </a:extLst>
          </p:cNvPr>
          <p:cNvSpPr txBox="1"/>
          <p:nvPr/>
        </p:nvSpPr>
        <p:spPr>
          <a:xfrm>
            <a:off x="7817350" y="4133237"/>
            <a:ext cx="2804160" cy="212238"/>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Marianne" panose="02000000000000000000" pitchFamily="2" charset="0"/>
                <a:cs typeface="Arial"/>
              </a:rPr>
              <a:t>Accessibilité</a:t>
            </a:r>
            <a:r>
              <a:rPr sz="1300" b="1" spc="5" dirty="0">
                <a:latin typeface="Marianne" panose="02000000000000000000" pitchFamily="2" charset="0"/>
                <a:cs typeface="Arial"/>
              </a:rPr>
              <a:t> </a:t>
            </a:r>
            <a:r>
              <a:rPr lang="fr-FR" sz="1300" b="1" spc="20" dirty="0">
                <a:latin typeface="Marianne" panose="02000000000000000000" pitchFamily="2" charset="0"/>
                <a:cs typeface="Arial"/>
              </a:rPr>
              <a:t>des lieux culturels </a:t>
            </a:r>
            <a:r>
              <a:rPr sz="1300" b="1" spc="-85" dirty="0">
                <a:latin typeface="Marianne" panose="02000000000000000000" pitchFamily="2" charset="0"/>
                <a:cs typeface="Arial"/>
              </a:rPr>
              <a:t>:</a:t>
            </a:r>
            <a:endParaRPr sz="1300" dirty="0">
              <a:latin typeface="Marianne" panose="02000000000000000000" pitchFamily="2" charset="0"/>
              <a:cs typeface="Arial"/>
            </a:endParaRPr>
          </a:p>
        </p:txBody>
      </p:sp>
      <p:sp>
        <p:nvSpPr>
          <p:cNvPr id="11" name="ZoneTexte 10">
            <a:extLst>
              <a:ext uri="{FF2B5EF4-FFF2-40B4-BE49-F238E27FC236}">
                <a16:creationId xmlns:a16="http://schemas.microsoft.com/office/drawing/2014/main" id="{BD86F65D-209A-1F65-4B72-B2A6B5A057B0}"/>
              </a:ext>
            </a:extLst>
          </p:cNvPr>
          <p:cNvSpPr txBox="1"/>
          <p:nvPr/>
        </p:nvSpPr>
        <p:spPr>
          <a:xfrm>
            <a:off x="7798300" y="4460995"/>
            <a:ext cx="4022090" cy="1492716"/>
          </a:xfrm>
          <a:prstGeom prst="rect">
            <a:avLst/>
          </a:prstGeom>
          <a:noFill/>
        </p:spPr>
        <p:txBody>
          <a:bodyPr wrap="square" rtlCol="0">
            <a:spAutoFit/>
          </a:bodyPr>
          <a:lstStyle/>
          <a:p>
            <a:pPr marL="285750" indent="-285750" algn="just">
              <a:buFont typeface="Arial" panose="020B0604020202020204" pitchFamily="34" charset="0"/>
              <a:buChar char="•"/>
            </a:pPr>
            <a:r>
              <a:rPr lang="fr-FR" sz="1300" dirty="0">
                <a:latin typeface="Marianne" panose="02000000000000000000" pitchFamily="2" charset="0"/>
                <a:hlinkClick r:id="rId11"/>
              </a:rPr>
              <a:t>Guide « Accessibilité en bibliothèques et en CDI »</a:t>
            </a:r>
            <a:r>
              <a:rPr lang="fr-FR" sz="1300" dirty="0">
                <a:latin typeface="Marianne" panose="02000000000000000000" pitchFamily="2" charset="0"/>
              </a:rPr>
              <a:t>, à l’attention des professionnels des bibliothèques et des CDI, est pensé comme un document de référence et de recommandations pour la prise en compte des besoins des publics en situation de handicap</a:t>
            </a:r>
          </a:p>
        </p:txBody>
      </p:sp>
      <p:sp>
        <p:nvSpPr>
          <p:cNvPr id="12" name="object 3">
            <a:extLst>
              <a:ext uri="{FF2B5EF4-FFF2-40B4-BE49-F238E27FC236}">
                <a16:creationId xmlns:a16="http://schemas.microsoft.com/office/drawing/2014/main" id="{D6D4BEA8-167D-22DA-FEA9-9A1BB112538E}"/>
              </a:ext>
            </a:extLst>
          </p:cNvPr>
          <p:cNvSpPr txBox="1"/>
          <p:nvPr/>
        </p:nvSpPr>
        <p:spPr>
          <a:xfrm>
            <a:off x="469646" y="5101234"/>
            <a:ext cx="2883154" cy="212238"/>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Marianne" panose="02000000000000000000" pitchFamily="2" charset="0"/>
                <a:cs typeface="Arial"/>
              </a:rPr>
              <a:t>Accessibilité</a:t>
            </a:r>
            <a:r>
              <a:rPr sz="1300" b="1" spc="5" dirty="0">
                <a:latin typeface="Marianne" panose="02000000000000000000" pitchFamily="2" charset="0"/>
                <a:cs typeface="Arial"/>
              </a:rPr>
              <a:t> </a:t>
            </a:r>
            <a:r>
              <a:rPr lang="fr-FR" sz="1300" b="1" spc="20" dirty="0">
                <a:latin typeface="Marianne" panose="02000000000000000000" pitchFamily="2" charset="0"/>
                <a:cs typeface="Arial"/>
              </a:rPr>
              <a:t>des espaces naturels </a:t>
            </a:r>
            <a:r>
              <a:rPr sz="1300" b="1" spc="-85" dirty="0">
                <a:latin typeface="Marianne" panose="02000000000000000000" pitchFamily="2" charset="0"/>
                <a:cs typeface="Arial"/>
              </a:rPr>
              <a:t>:</a:t>
            </a:r>
            <a:endParaRPr sz="1300" dirty="0">
              <a:latin typeface="Marianne" panose="02000000000000000000" pitchFamily="2" charset="0"/>
              <a:cs typeface="Arial"/>
            </a:endParaRPr>
          </a:p>
        </p:txBody>
      </p:sp>
      <p:sp>
        <p:nvSpPr>
          <p:cNvPr id="13" name="ZoneTexte 12">
            <a:extLst>
              <a:ext uri="{FF2B5EF4-FFF2-40B4-BE49-F238E27FC236}">
                <a16:creationId xmlns:a16="http://schemas.microsoft.com/office/drawing/2014/main" id="{9FAC1BB6-3508-914C-08EE-088801D9DA19}"/>
              </a:ext>
            </a:extLst>
          </p:cNvPr>
          <p:cNvSpPr txBox="1"/>
          <p:nvPr/>
        </p:nvSpPr>
        <p:spPr>
          <a:xfrm>
            <a:off x="469646" y="5486400"/>
            <a:ext cx="7198994" cy="892552"/>
          </a:xfrm>
          <a:prstGeom prst="rect">
            <a:avLst/>
          </a:prstGeom>
          <a:noFill/>
        </p:spPr>
        <p:txBody>
          <a:bodyPr wrap="square" rtlCol="0">
            <a:spAutoFit/>
          </a:bodyPr>
          <a:lstStyle/>
          <a:p>
            <a:pPr marL="285750" indent="-285750">
              <a:buFont typeface="Arial" panose="020B0604020202020204" pitchFamily="34" charset="0"/>
              <a:buChar char="•"/>
            </a:pPr>
            <a:r>
              <a:rPr lang="fr-FR" sz="1300" dirty="0">
                <a:latin typeface="Marianne" panose="02000000000000000000" pitchFamily="2" charset="0"/>
                <a:hlinkClick r:id="rId12"/>
              </a:rPr>
              <a:t>Guide sur l’accessibilité des espaces naturels </a:t>
            </a:r>
            <a:r>
              <a:rPr lang="fr-FR" sz="1300" dirty="0">
                <a:latin typeface="Marianne" panose="02000000000000000000" pitchFamily="2" charset="0"/>
              </a:rPr>
              <a:t>présentant des projets exemplaires, des retours d’expérience et une bibliothèque de références (réglementations, études, exemples internationaux) pour faciliter la mise en œuvre de solutions concrètes (MTE – DMA).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29325</TotalTime>
  <Words>1433</Words>
  <Application>Microsoft Office PowerPoint</Application>
  <PresentationFormat>Grand écran</PresentationFormat>
  <Paragraphs>94</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Arial MT</vt:lpstr>
      <vt:lpstr>Calibri</vt:lpstr>
      <vt:lpstr>Lucida Sans Unicode</vt:lpstr>
      <vt:lpstr>Marianne</vt:lpstr>
      <vt:lpstr>Verdana</vt:lpstr>
      <vt:lpstr>Office Theme</vt:lpstr>
      <vt:lpstr>KIT DE SENSIBILISATION</vt:lpstr>
      <vt:lpstr>L’accessibilité, quels enjeux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DIA 11/05/23</dc:title>
  <dc:creator>TRAN, Mélisande (DIA)</dc:creator>
  <cp:lastModifiedBy>RIVIERE, Corentin (DIA)</cp:lastModifiedBy>
  <cp:revision>40</cp:revision>
  <dcterms:created xsi:type="dcterms:W3CDTF">2023-07-07T12:08:42Z</dcterms:created>
  <dcterms:modified xsi:type="dcterms:W3CDTF">2026-05-13T10:44:38Z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2023-05-15T00:00:00Z</vt:filetime>
  </property>
  <property fmtid="{D5CDD505-2E9C-101B-9397-08002B2CF9AE}" pid="3" name="Creator">
    <vt:lpwstr>Microsoft® PowerPoint® 2016</vt:lpwstr>
  </property>
  <property fmtid="{D5CDD505-2E9C-101B-9397-08002B2CF9AE}" pid="4" name="LastSaved">
    <vt:filetime>2023-07-07T00:00:00Z</vt:filetime>
  </property>
  <property fmtid="{D5CDD505-2E9C-101B-9397-08002B2CF9AE}" pid="5" name="MSIP_Label_3094c1fb-3db8-4cce-b079-9b022302847f_Enabled">
    <vt:lpwstr>true</vt:lpwstr>
  </property>
  <property fmtid="{D5CDD505-2E9C-101B-9397-08002B2CF9AE}" pid="6" name="MSIP_Label_3094c1fb-3db8-4cce-b079-9b022302847f_SetDate">
    <vt:lpwstr>2026-04-23T16:33:45Z</vt:lpwstr>
  </property>
  <property fmtid="{D5CDD505-2E9C-101B-9397-08002B2CF9AE}" pid="7" name="MSIP_Label_3094c1fb-3db8-4cce-b079-9b022302847f_Method">
    <vt:lpwstr>Standard</vt:lpwstr>
  </property>
  <property fmtid="{D5CDD505-2E9C-101B-9397-08002B2CF9AE}" pid="8" name="MSIP_Label_3094c1fb-3db8-4cce-b079-9b022302847f_Name">
    <vt:lpwstr>[Prod v5] C1 - Standard</vt:lpwstr>
  </property>
  <property fmtid="{D5CDD505-2E9C-101B-9397-08002B2CF9AE}" pid="9" name="MSIP_Label_3094c1fb-3db8-4cce-b079-9b022302847f_SiteId">
    <vt:lpwstr>035e5292-5a25-4509-bb08-a555f7d31a8b</vt:lpwstr>
  </property>
  <property fmtid="{D5CDD505-2E9C-101B-9397-08002B2CF9AE}" pid="10" name="MSIP_Label_3094c1fb-3db8-4cce-b079-9b022302847f_ActionId">
    <vt:lpwstr>968d035e-7d4b-4a3f-ba4d-3ee24ee6988c</vt:lpwstr>
  </property>
  <property fmtid="{D5CDD505-2E9C-101B-9397-08002B2CF9AE}" pid="11" name="MSIP_Label_3094c1fb-3db8-4cce-b079-9b022302847f_ContentBits">
    <vt:lpwstr>0</vt:lpwstr>
  </property>
  <property fmtid="{D5CDD505-2E9C-101B-9397-08002B2CF9AE}" pid="12" name="MSIP_Label_3094c1fb-3db8-4cce-b079-9b022302847f_Tag">
    <vt:lpwstr>10, 3, 0, 1</vt:lpwstr>
  </property>
</Properties>
</file>